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410" r:id="rId4"/>
    <p:sldId id="384" r:id="rId5"/>
    <p:sldId id="413" r:id="rId6"/>
    <p:sldId id="414" r:id="rId7"/>
    <p:sldId id="415" r:id="rId8"/>
    <p:sldId id="424" r:id="rId9"/>
    <p:sldId id="416" r:id="rId10"/>
    <p:sldId id="417" r:id="rId11"/>
    <p:sldId id="419" r:id="rId12"/>
    <p:sldId id="386" r:id="rId13"/>
    <p:sldId id="387" r:id="rId14"/>
    <p:sldId id="389" r:id="rId15"/>
    <p:sldId id="407" r:id="rId16"/>
    <p:sldId id="423" r:id="rId17"/>
    <p:sldId id="409" r:id="rId18"/>
  </p:sldIdLst>
  <p:sldSz cx="9906000" cy="6858000" type="A4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000" b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000" b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000" b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000" b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596762D4-1208-40BD-9F6F-89907E02A741}">
          <p14:sldIdLst>
            <p14:sldId id="256"/>
            <p14:sldId id="259"/>
          </p14:sldIdLst>
        </p14:section>
        <p14:section name="마이페이지" id="{596762D4-1208-40BD-9F6F-89907E02A742}">
          <p14:sldIdLst>
            <p14:sldId id="410"/>
            <p14:sldId id="384"/>
            <p14:sldId id="413"/>
            <p14:sldId id="414"/>
            <p14:sldId id="415"/>
            <p14:sldId id="424"/>
            <p14:sldId id="416"/>
            <p14:sldId id="417"/>
            <p14:sldId id="419"/>
          </p14:sldIdLst>
        </p14:section>
        <p14:section name="프로필관리" id="{596762D4-1208-40BD-9F6F-89907E02A743}">
          <p14:sldIdLst>
            <p14:sldId id="386"/>
            <p14:sldId id="387"/>
          </p14:sldIdLst>
        </p14:section>
        <p14:section name="거래내역" id="{596762D4-1208-40BD-9F6F-89907E02A744}">
          <p14:sldIdLst>
            <p14:sldId id="389"/>
          </p14:sldIdLst>
        </p14:section>
        <p14:section name="메세지" id="{596762D4-1208-40BD-9F6F-89907E02A745}">
          <p14:sldIdLst>
            <p14:sldId id="407"/>
            <p14:sldId id="423"/>
          </p14:sldIdLst>
        </p14:section>
        <p14:section name="계정설정" id="{596762D4-1208-40BD-9F6F-89907E02A746}">
          <p14:sldIdLst>
            <p14:sldId id="409"/>
          </p14:sldIdLst>
        </p14:section>
      </p14:sectionLst>
    </p:ext>
    <p:ext uri="{EFAFB233-063F-42B5-8137-9DF3F51BA10A}">
      <p15:sldGuideLst xmlns:p15="http://schemas.microsoft.com/office/powerpoint/2012/main">
        <p15:guide id="0" pos="3108" userDrawn="1">
          <p15:clr>
            <a:srgbClr val="A4A3A4"/>
          </p15:clr>
        </p15:guide>
        <p15:guide id="1" orient="horz" pos="215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3108">
          <p15:clr>
            <a:srgbClr val="A4A3A4"/>
          </p15:clr>
        </p15:guide>
        <p15:guide id="4" orient="horz" pos="21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301"/>
    <a:srgbClr val="0079A4"/>
    <a:srgbClr val="A40C00"/>
    <a:srgbClr val="000000"/>
    <a:srgbClr val="C0C0C0"/>
    <a:srgbClr val="F3750D"/>
    <a:srgbClr val="2A968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2" autoAdjust="0"/>
    <p:restoredTop sz="97664" autoAdjust="0"/>
  </p:normalViewPr>
  <p:slideViewPr>
    <p:cSldViewPr snapToObjects="1" showGuides="1">
      <p:cViewPr varScale="1">
        <p:scale>
          <a:sx n="110" d="100"/>
          <a:sy n="110" d="100"/>
        </p:scale>
        <p:origin x="1944" y="132"/>
      </p:cViewPr>
      <p:guideLst>
        <p:guide pos="3108"/>
        <p:guide orient="horz" pos="21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3" d="100"/>
          <a:sy n="83" d="100"/>
        </p:scale>
        <p:origin x="-3960" y="-96"/>
      </p:cViewPr>
      <p:guideLst>
        <p:guide orient="horz" pos="2880"/>
        <p:guide pos="2160"/>
        <p:guide pos="3108"/>
        <p:guide orient="horz" pos="215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 b="0"/>
            </a:lvl1pPr>
          </a:lstStyle>
          <a:p>
            <a:pPr>
              <a:defRPr/>
            </a:pPr>
            <a:fld id="{09A5576C-65CB-48F1-BEFF-02BB1F6C8A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latinLnBrk="1" hangingPunct="1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latinLnBrk="1" hangingPunct="1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A8DBF0C0-7E9E-4D03-B18F-5451738C3F7B}" type="datetimeFigureOut">
              <a:rPr lang="ko-KR" altLang="en-US"/>
              <a:pPr>
                <a:defRPr/>
              </a:pPr>
              <a:t>2018-10-15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latinLnBrk="1" hangingPunct="1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/>
            </a:lvl1pPr>
          </a:lstStyle>
          <a:p>
            <a:pPr>
              <a:defRPr/>
            </a:pPr>
            <a:fld id="{CE906EE2-F4AE-477C-AEE0-55B74AC687C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mc:AlternateContent xmlns:mc="http://schemas.openxmlformats.org/markup-compatibility/2006" xmlns:p14="http://schemas.microsoft.com/office/powerpoint/2010/main">
  <mc:Choice Requires="p14">
    <p:notes xmlns:a="http://schemas.openxmlformats.org/drawingml/2006/main" xmlns:r="http://schemas.openxmlformats.org/officeDocument/2006/relationships" xmlns:p="http://schemas.openxmlformats.org/presentationml/2006/main">
      <p:cSld>
        <p:spTree>
          <p:nvGrpSpPr>
            <p:cNvPr id="1" name=""/>
            <p:cNvGrpSpPr/>
            <p:nvPr/>
          </p:nvGrpSpPr>
          <p:grpSpPr>
            <a:xfrm>
              <a:off x="0" y="0"/>
              <a:ext cx="0" cy="0"/>
              <a:chOff x="0" y="0"/>
              <a:chExt cx="0" cy="0"/>
            </a:xfrm>
          </p:grpSpPr>
        </p:spTree>
      </p:cSld>
      <p:clrMapOvr>
        <a:masterClrMapping/>
      </p:clrMapOvr>
    </p:notes>
  </mc:Choice>
  <mc:Fallback xmlns:p14="http://schemas.microsoft.com/office/powerpoint/2010/main" xmlns=""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>
    <p:transition spd="slow"/>
  </mc:Fallback>
</mc:AlternateContent>
</file>

<file path=ppt/notesSlides/notesSlide10.xml><?xml version="1.0" encoding="utf-8"?>
<mc:AlternateContent xmlns:mc="http://schemas.openxmlformats.org/markup-compatibility/2006" xmlns:p14="http://schemas.microsoft.com/office/powerpoint/2010/main">
  <mc:Choice Requires="p14">
    <p:notes xmlns:a="http://schemas.openxmlformats.org/drawingml/2006/main" xmlns:r="http://schemas.openxmlformats.org/officeDocument/2006/relationships" xmlns:p="http://schemas.openxmlformats.org/presentationml/2006/main">
      <p:cSld>
        <p:spTree>
          <p:nvGrpSpPr>
            <p:cNvPr id="1" name=""/>
            <p:cNvGrpSpPr/>
            <p:nvPr/>
          </p:nvGrpSpPr>
          <p:grpSpPr>
            <a:xfrm>
              <a:off x="0" y="0"/>
              <a:ext cx="0" cy="0"/>
              <a:chOff x="0" y="0"/>
              <a:chExt cx="0" cy="0"/>
            </a:xfrm>
          </p:grpSpPr>
          <p:sp>
            <p:nvSpPr>
              <p:cNvPr id="9218" name="온라인 이미지 개체 틀 9217"/>
              <p:cNvSpPr txBox="1">
                <a:spLocks noGrp="1" noRot="1" noChangeAspect="1"/>
              </p:cNvSpPr>
              <p:nvPr>
                <p:ph type="sldImg"/>
              </p:nvPr>
            </p:nvSpPr>
            <p:spPr bwMode="auto">
              <a:xfrm>
                <a:off x="952500" y="685800"/>
                <a:ext cx="4954588" cy="3430588"/>
              </a:xfrm>
              <a:prstGeom prst="rect">
                <a:avLst/>
              </a:prstGeom>
              <a:noFill/>
              <a:ln w="0" cap="flat" cmpd="sng">
                <a:solidFill>
                  <a:srgbClr val="000000">
                    <a:alpha val="100000"/>
                  </a:srgbClr>
                </a:solidFill>
                <a:prstDash val="solid"/>
                <a:miter lim="800000"/>
              </a:ln>
            </p:spPr>
            <p:txBody>
              <a:bodyPr vert="horz" wrap="square" lIns="0" tIns="0" rIns="0" bIns="0" anchor="t">
                <a:noAutofit/>
              </a:bodyPr>
              <a:lstStyle/>
              <a:p>
                <a:pPr marL="0" indent="0" algn="l" defTabSz="508000" eaLnBrk="0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/>
              </a:p>
            </p:txBody>
          </p:sp>
          <p:sp>
            <p:nvSpPr>
              <p:cNvPr id="9219" name="텍스트 개체 틀 9218"/>
              <p:cNvSpPr txBox="1">
                <a:spLocks noGrp="1"/>
              </p:cNvSpPr>
              <p:nvPr>
                <p:ph type="body" idx="1"/>
              </p:nvPr>
            </p:nvSpPr>
            <p:spPr bwMode="auto">
              <a:xfrm>
                <a:off x="685800" y="4343400"/>
                <a:ext cx="5487670" cy="4116070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anchor="t">
                <a:normAutofit/>
              </a:bodyPr>
              <a:lstStyle/>
              <a:p>
                <a:pPr marL="0" indent="0" algn="l" defTabSz="914400" eaLnBrk="0" fontAlgn="bas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/>
              </a:p>
            </p:txBody>
          </p:sp>
          <p:sp>
            <p:nvSpPr>
              <p:cNvPr id="9220" name="슬라이드 번호 개체 틀 9219"/>
              <p:cNvSpPr txBox="1">
                <a:spLocks noGrp="1"/>
              </p:cNvSpPr>
              <p:nvPr>
                <p:ph type="sldNum" idx="12"/>
              </p:nvPr>
            </p:nvSpPr>
            <p:spPr bwMode="auto">
              <a:xfrm>
                <a:off x="3884930" y="8685530"/>
                <a:ext cx="2973070" cy="458470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anchor="b">
                <a:noAutofit/>
              </a:bodyPr>
              <a:lstStyle/>
              <a:p>
                <a:pPr marL="0" indent="0" algn="r" defTabSz="914400" fontAlgn="bas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fld id="{B9320F77-B9A0-41C5-862A-B4B631284C64}" type="slidenum">
                  <a:rPr lang="en-US" altLang="ko-KR" sz="1200" b="1" cap="none" dirty="0" smtClean="0">
                    <a:solidFill>
                      <a:schemeClr val="tx1"/>
                    </a:solidFill>
                    <a:latin typeface="굴림" charset="0"/>
                    <a:ea typeface="굴림" charset="0"/>
                  </a:rPr>
                  <a:t>12</a:t>
                </a:fld>
                <a:endParaRPr lang="en-US" altLang="ko-KR" sz="1200" b="1" cap="none" dirty="0">
                  <a:solidFill>
                    <a:schemeClr val="tx1"/>
                  </a:solidFill>
                  <a:latin typeface="굴림" charset="0"/>
                  <a:ea typeface="굴림" charset="0"/>
                </a:endParaRPr>
              </a:p>
            </p:txBody>
          </p:sp>
        </p:spTree>
        <p:extLst>
          <p:ext uri="{BB962C8B-B14F-4D97-AF65-F5344CB8AC3E}">
            <p14:creationId val="163082409"/>
          </p:ext>
        </p:extLst>
      </p:cSld>
      <p:clrMapOvr>
        <a:masterClrMapping/>
      </p:clrMapOvr>
    </p:notes>
  </mc:Choice>
  <mc:Fallback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xmlns="" xmlns:p14="http://schemas.microsoft.com/office/powerpoint/2010/main">
    <p:transition spd="slow"/>
  </mc:Fallback>
</mc:AlternateContent>
</file>

<file path=ppt/notesSlides/notesSlide11.xml><?xml version="1.0" encoding="utf-8"?>
<mc:AlternateContent xmlns:mc="http://schemas.openxmlformats.org/markup-compatibility/2006" xmlns:p14="http://schemas.microsoft.com/office/powerpoint/2010/main">
  <mc:Choice Requires="p14">
    <p:notes xmlns:a="http://schemas.openxmlformats.org/drawingml/2006/main" xmlns:r="http://schemas.openxmlformats.org/officeDocument/2006/relationships" xmlns:p="http://schemas.openxmlformats.org/presentationml/2006/main">
      <p:cSld>
        <p:spTree>
          <p:nvGrpSpPr>
            <p:cNvPr id="1" name=""/>
            <p:cNvGrpSpPr/>
            <p:nvPr/>
          </p:nvGrpSpPr>
          <p:grpSpPr>
            <a:xfrm>
              <a:off x="0" y="0"/>
              <a:ext cx="0" cy="0"/>
              <a:chOff x="0" y="0"/>
              <a:chExt cx="0" cy="0"/>
            </a:xfrm>
          </p:grpSpPr>
          <p:sp>
            <p:nvSpPr>
              <p:cNvPr id="9218" name="온라인 이미지 개체 틀 9217"/>
              <p:cNvSpPr txBox="1">
                <a:spLocks noGrp="1" noRot="1" noChangeAspect="1"/>
              </p:cNvSpPr>
              <p:nvPr>
                <p:ph type="sldImg"/>
              </p:nvPr>
            </p:nvSpPr>
            <p:spPr bwMode="auto">
              <a:xfrm>
                <a:off x="952500" y="685800"/>
                <a:ext cx="4954588" cy="3430588"/>
              </a:xfrm>
              <a:prstGeom prst="rect">
                <a:avLst/>
              </a:prstGeom>
              <a:noFill/>
              <a:ln w="0" cap="flat" cmpd="sng">
                <a:solidFill>
                  <a:srgbClr val="000000">
                    <a:alpha val="100000"/>
                  </a:srgbClr>
                </a:solidFill>
                <a:prstDash val="solid"/>
                <a:miter lim="800000"/>
              </a:ln>
            </p:spPr>
            <p:txBody>
              <a:bodyPr vert="horz" wrap="square" lIns="0" tIns="0" rIns="0" bIns="0" anchor="t">
                <a:noAutofit/>
              </a:bodyPr>
              <a:lstStyle/>
              <a:p>
                <a:pPr marL="0" indent="0" algn="l" defTabSz="508000" eaLnBrk="0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/>
              </a:p>
            </p:txBody>
          </p:sp>
          <p:sp>
            <p:nvSpPr>
              <p:cNvPr id="9219" name="텍스트 개체 틀 9218"/>
              <p:cNvSpPr txBox="1">
                <a:spLocks noGrp="1"/>
              </p:cNvSpPr>
              <p:nvPr>
                <p:ph type="body" idx="1"/>
              </p:nvPr>
            </p:nvSpPr>
            <p:spPr bwMode="auto">
              <a:xfrm>
                <a:off x="685800" y="4343400"/>
                <a:ext cx="5487670" cy="4116070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anchor="t">
                <a:normAutofit/>
              </a:bodyPr>
              <a:lstStyle/>
              <a:p>
                <a:pPr marL="0" indent="0" algn="l" defTabSz="914400" eaLnBrk="0" fontAlgn="bas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/>
              </a:p>
            </p:txBody>
          </p:sp>
          <p:sp>
            <p:nvSpPr>
              <p:cNvPr id="9220" name="슬라이드 번호 개체 틀 9219"/>
              <p:cNvSpPr txBox="1">
                <a:spLocks noGrp="1"/>
              </p:cNvSpPr>
              <p:nvPr>
                <p:ph type="sldNum" idx="12"/>
              </p:nvPr>
            </p:nvSpPr>
            <p:spPr bwMode="auto">
              <a:xfrm>
                <a:off x="3884930" y="8685530"/>
                <a:ext cx="2973070" cy="458470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anchor="b">
                <a:noAutofit/>
              </a:bodyPr>
              <a:lstStyle/>
              <a:p>
                <a:pPr marL="0" indent="0" algn="r" defTabSz="914400" fontAlgn="bas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fld id="{B9320F77-B9A0-41C5-862A-B4B631284C64}" type="slidenum">
                  <a:rPr lang="en-US" altLang="ko-KR" sz="1200" b="1" cap="none" dirty="0" smtClean="0">
                    <a:solidFill>
                      <a:schemeClr val="tx1"/>
                    </a:solidFill>
                    <a:latin typeface="굴림" charset="0"/>
                    <a:ea typeface="굴림" charset="0"/>
                  </a:rPr>
                  <a:t>13</a:t>
                </a:fld>
                <a:endParaRPr lang="en-US" altLang="ko-KR" sz="1200" b="1" cap="none" dirty="0">
                  <a:solidFill>
                    <a:schemeClr val="tx1"/>
                  </a:solidFill>
                  <a:latin typeface="굴림" charset="0"/>
                  <a:ea typeface="굴림" charset="0"/>
                </a:endParaRPr>
              </a:p>
            </p:txBody>
          </p:sp>
        </p:spTree>
        <p:extLst>
          <p:ext uri="{BB962C8B-B14F-4D97-AF65-F5344CB8AC3E}">
            <p14:creationId val="4121126030"/>
          </p:ext>
        </p:extLst>
      </p:cSld>
      <p:clrMapOvr>
        <a:masterClrMapping/>
      </p:clrMapOvr>
    </p:notes>
  </mc:Choice>
  <mc:Fallback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xmlns="" xmlns:p14="http://schemas.microsoft.com/office/powerpoint/2010/main">
    <p:transition spd="slow"/>
  </mc:Fallback>
</mc:AlternateContent>
</file>

<file path=ppt/notesSlides/notesSlide12.xml><?xml version="1.0" encoding="utf-8"?>
<mc:AlternateContent xmlns:mc="http://schemas.openxmlformats.org/markup-compatibility/2006" xmlns:p14="http://schemas.microsoft.com/office/powerpoint/2010/main">
  <mc:Choice Requires="p14">
    <p:notes xmlns:a="http://schemas.openxmlformats.org/drawingml/2006/main" xmlns:r="http://schemas.openxmlformats.org/officeDocument/2006/relationships" xmlns:p="http://schemas.openxmlformats.org/presentationml/2006/main">
      <p:cSld>
        <p:spTree>
          <p:nvGrpSpPr>
            <p:cNvPr id="1" name=""/>
            <p:cNvGrpSpPr/>
            <p:nvPr/>
          </p:nvGrpSpPr>
          <p:grpSpPr>
            <a:xfrm>
              <a:off x="0" y="0"/>
              <a:ext cx="0" cy="0"/>
              <a:chOff x="0" y="0"/>
              <a:chExt cx="0" cy="0"/>
            </a:xfrm>
          </p:grpSpPr>
          <p:sp>
            <p:nvSpPr>
              <p:cNvPr id="9218" name="온라인 이미지 개체 틀 9217"/>
              <p:cNvSpPr txBox="1">
                <a:spLocks noGrp="1" noRot="1" noChangeAspect="1"/>
              </p:cNvSpPr>
              <p:nvPr>
                <p:ph type="sldImg"/>
              </p:nvPr>
            </p:nvSpPr>
            <p:spPr bwMode="auto">
              <a:xfrm>
                <a:off x="952500" y="685800"/>
                <a:ext cx="4954588" cy="3430588"/>
              </a:xfrm>
              <a:prstGeom prst="rect">
                <a:avLst/>
              </a:prstGeom>
              <a:noFill/>
              <a:ln w="0" cap="flat" cmpd="sng">
                <a:solidFill>
                  <a:srgbClr val="000000">
                    <a:alpha val="100000"/>
                  </a:srgbClr>
                </a:solidFill>
                <a:prstDash val="solid"/>
                <a:miter lim="800000"/>
              </a:ln>
            </p:spPr>
            <p:txBody>
              <a:bodyPr vert="horz" wrap="square" lIns="0" tIns="0" rIns="0" bIns="0" anchor="t">
                <a:noAutofit/>
              </a:bodyPr>
              <a:lstStyle/>
              <a:p>
                <a:pPr marL="0" indent="0" algn="l" defTabSz="508000" eaLnBrk="0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/>
              </a:p>
            </p:txBody>
          </p:sp>
          <p:sp>
            <p:nvSpPr>
              <p:cNvPr id="9219" name="텍스트 개체 틀 9218"/>
              <p:cNvSpPr txBox="1">
                <a:spLocks noGrp="1"/>
              </p:cNvSpPr>
              <p:nvPr>
                <p:ph type="body" idx="1"/>
              </p:nvPr>
            </p:nvSpPr>
            <p:spPr bwMode="auto">
              <a:xfrm>
                <a:off x="685800" y="4343400"/>
                <a:ext cx="5487670" cy="4116070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anchor="t">
                <a:normAutofit/>
              </a:bodyPr>
              <a:lstStyle/>
              <a:p>
                <a:pPr marL="0" indent="0" algn="l" defTabSz="914400" eaLnBrk="0" fontAlgn="bas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/>
              </a:p>
            </p:txBody>
          </p:sp>
          <p:sp>
            <p:nvSpPr>
              <p:cNvPr id="9220" name="슬라이드 번호 개체 틀 9219"/>
              <p:cNvSpPr txBox="1">
                <a:spLocks noGrp="1"/>
              </p:cNvSpPr>
              <p:nvPr>
                <p:ph type="sldNum" idx="12"/>
              </p:nvPr>
            </p:nvSpPr>
            <p:spPr bwMode="auto">
              <a:xfrm>
                <a:off x="3884930" y="8685530"/>
                <a:ext cx="2973070" cy="458470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anchor="b">
                <a:noAutofit/>
              </a:bodyPr>
              <a:lstStyle/>
              <a:p>
                <a:pPr marL="0" indent="0" algn="r" defTabSz="914400" fontAlgn="bas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fld id="{B9320F77-B9A0-41C5-862A-B4B631284C64}" type="slidenum">
                  <a:rPr lang="en-US" altLang="ko-KR" sz="1200" b="1" cap="none" dirty="0" smtClean="0">
                    <a:solidFill>
                      <a:schemeClr val="tx1"/>
                    </a:solidFill>
                    <a:latin typeface="굴림" charset="0"/>
                    <a:ea typeface="굴림" charset="0"/>
                  </a:rPr>
                  <a:t>14</a:t>
                </a:fld>
                <a:endParaRPr lang="en-US" altLang="ko-KR" sz="1200" b="1" cap="none" dirty="0">
                  <a:solidFill>
                    <a:schemeClr val="tx1"/>
                  </a:solidFill>
                  <a:latin typeface="굴림" charset="0"/>
                  <a:ea typeface="굴림" charset="0"/>
                </a:endParaRPr>
              </a:p>
            </p:txBody>
          </p:sp>
        </p:spTree>
        <p:extLst>
          <p:ext uri="{BB962C8B-B14F-4D97-AF65-F5344CB8AC3E}">
            <p14:creationId val="1246565333"/>
          </p:ext>
        </p:extLst>
      </p:cSld>
      <p:clrMapOvr>
        <a:masterClrMapping/>
      </p:clrMapOvr>
    </p:notes>
  </mc:Choice>
  <mc:Fallback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xmlns="" xmlns:p14="http://schemas.microsoft.com/office/powerpoint/2010/main">
    <p:transition spd="slow"/>
  </mc:Fallback>
</mc:AlternateContent>
</file>

<file path=ppt/notesSlides/notesSlide13.xml><?xml version="1.0" encoding="utf-8"?>
<mc:AlternateContent xmlns:mc="http://schemas.openxmlformats.org/markup-compatibility/2006" xmlns:p14="http://schemas.microsoft.com/office/powerpoint/2010/main">
  <mc:Choice Requires="p14">
    <p:notes xmlns:a="http://schemas.openxmlformats.org/drawingml/2006/main" xmlns:r="http://schemas.openxmlformats.org/officeDocument/2006/relationships" xmlns:p="http://schemas.openxmlformats.org/presentationml/2006/main">
      <p:cSld>
        <p:spTree>
          <p:nvGrpSpPr>
            <p:cNvPr id="1" name=""/>
            <p:cNvGrpSpPr/>
            <p:nvPr/>
          </p:nvGrpSpPr>
          <p:grpSpPr>
            <a:xfrm>
              <a:off x="0" y="0"/>
              <a:ext cx="0" cy="0"/>
              <a:chOff x="0" y="0"/>
              <a:chExt cx="0" cy="0"/>
            </a:xfrm>
          </p:grpSpPr>
        </p:spTree>
      </p:cSld>
      <p:clrMapOvr>
        <a:masterClrMapping/>
      </p:clrMapOvr>
    </p:notes>
  </mc:Choice>
  <mc:Fallback xmlns:p14="http://schemas.microsoft.com/office/powerpoint/2010/main" xmlns=""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>
    <p:transition spd="slow"/>
  </mc:Fallback>
</mc:AlternateContent>
</file>

<file path=ppt/notesSlides/notesSlide14.xml><?xml version="1.0" encoding="utf-8"?>
<mc:AlternateContent xmlns:mc="http://schemas.openxmlformats.org/markup-compatibility/2006" xmlns:p14="http://schemas.microsoft.com/office/powerpoint/2010/main">
  <mc:Choice Requires="p14">
    <p:notes xmlns:a="http://schemas.openxmlformats.org/drawingml/2006/main" xmlns:r="http://schemas.openxmlformats.org/officeDocument/2006/relationships" xmlns:p="http://schemas.openxmlformats.org/presentationml/2006/main">
      <p:cSld>
        <p:spTree>
          <p:nvGrpSpPr>
            <p:cNvPr id="1" name=""/>
            <p:cNvGrpSpPr/>
            <p:nvPr/>
          </p:nvGrpSpPr>
          <p:grpSpPr>
            <a:xfrm>
              <a:off x="0" y="0"/>
              <a:ext cx="0" cy="0"/>
              <a:chOff x="0" y="0"/>
              <a:chExt cx="0" cy="0"/>
            </a:xfrm>
          </p:grpSpPr>
        </p:spTree>
      </p:cSld>
      <p:clrMapOvr>
        <a:masterClrMapping/>
      </p:clrMapOvr>
    </p:notes>
  </mc:Choice>
  <mc:Fallback xmlns:p14="http://schemas.microsoft.com/office/powerpoint/2010/main" xmlns=""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>
    <p:transition spd="slow"/>
  </mc:Fallback>
</mc:AlternateContent>
</file>

<file path=ppt/notesSlides/notesSlide15.xml><?xml version="1.0" encoding="utf-8"?>
<mc:AlternateContent xmlns:mc="http://schemas.openxmlformats.org/markup-compatibility/2006" xmlns:p14="http://schemas.microsoft.com/office/powerpoint/2010/main">
  <mc:Choice Requires="p14">
    <p:notes xmlns:a="http://schemas.openxmlformats.org/drawingml/2006/main" xmlns:r="http://schemas.openxmlformats.org/officeDocument/2006/relationships" xmlns:p="http://schemas.openxmlformats.org/presentationml/2006/main">
      <p:cSld>
        <p:spTree>
          <p:nvGrpSpPr>
            <p:cNvPr id="1" name=""/>
            <p:cNvGrpSpPr/>
            <p:nvPr/>
          </p:nvGrpSpPr>
          <p:grpSpPr>
            <a:xfrm>
              <a:off x="0" y="0"/>
              <a:ext cx="0" cy="0"/>
              <a:chOff x="0" y="0"/>
              <a:chExt cx="0" cy="0"/>
            </a:xfrm>
          </p:grpSpPr>
        </p:spTree>
      </p:cSld>
      <p:clrMapOvr>
        <a:masterClrMapping/>
      </p:clrMapOvr>
    </p:notes>
  </mc:Choice>
  <mc:Fallback xmlns:p14="http://schemas.microsoft.com/office/powerpoint/2010/main" xmlns=""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>
    <p:transition spd="slow"/>
  </mc:Fallback>
</mc:AlternateContent>
</file>

<file path=ppt/notesSlides/notesSlide2.xml><?xml version="1.0" encoding="utf-8"?>
<mc:AlternateContent xmlns:mc="http://schemas.openxmlformats.org/markup-compatibility/2006" xmlns:p14="http://schemas.microsoft.com/office/powerpoint/2010/main">
  <mc:Choice Requires="p14">
    <p:notes xmlns:a="http://schemas.openxmlformats.org/drawingml/2006/main" xmlns:r="http://schemas.openxmlformats.org/officeDocument/2006/relationships" xmlns:p="http://schemas.openxmlformats.org/presentationml/2006/main">
      <p:cSld>
        <p:spTree>
          <p:nvGrpSpPr>
            <p:cNvPr id="1" name=""/>
            <p:cNvGrpSpPr/>
            <p:nvPr/>
          </p:nvGrpSpPr>
          <p:grpSpPr>
            <a:xfrm>
              <a:off x="0" y="0"/>
              <a:ext cx="0" cy="0"/>
              <a:chOff x="0" y="0"/>
              <a:chExt cx="0" cy="0"/>
            </a:xfrm>
          </p:grpSpPr>
          <p:sp>
            <p:nvSpPr>
              <p:cNvPr id="9218" name="온라인 이미지 개체 틀 9217"/>
              <p:cNvSpPr txBox="1">
                <a:spLocks noGrp="1" noRot="1" noChangeAspect="1"/>
              </p:cNvSpPr>
              <p:nvPr>
                <p:ph type="sldImg"/>
              </p:nvPr>
            </p:nvSpPr>
            <p:spPr bwMode="auto">
              <a:xfrm>
                <a:off x="952500" y="685800"/>
                <a:ext cx="4954588" cy="3430588"/>
              </a:xfrm>
              <a:prstGeom prst="rect">
                <a:avLst/>
              </a:prstGeom>
              <a:noFill/>
              <a:ln w="0" cap="flat" cmpd="sng">
                <a:solidFill>
                  <a:srgbClr val="000000">
                    <a:alpha val="100000"/>
                  </a:srgbClr>
                </a:solidFill>
                <a:prstDash val="solid"/>
                <a:miter lim="800000"/>
              </a:ln>
            </p:spPr>
            <p:txBody>
              <a:bodyPr vert="horz" wrap="square" lIns="0" tIns="0" rIns="0" bIns="0" anchor="t">
                <a:noAutofit/>
              </a:bodyPr>
              <a:lstStyle/>
              <a:p>
                <a:pPr marL="0" indent="0" algn="l" defTabSz="508000" eaLnBrk="0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/>
              </a:p>
            </p:txBody>
          </p:sp>
          <p:sp>
            <p:nvSpPr>
              <p:cNvPr id="9219" name="텍스트 개체 틀 9218"/>
              <p:cNvSpPr txBox="1">
                <a:spLocks noGrp="1"/>
              </p:cNvSpPr>
              <p:nvPr>
                <p:ph type="body" idx="1"/>
              </p:nvPr>
            </p:nvSpPr>
            <p:spPr bwMode="auto">
              <a:xfrm>
                <a:off x="685800" y="4343400"/>
                <a:ext cx="5487670" cy="4116070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anchor="t">
                <a:normAutofit/>
              </a:bodyPr>
              <a:lstStyle/>
              <a:p>
                <a:pPr marL="0" indent="0" algn="l" defTabSz="914400" eaLnBrk="0" fontAlgn="bas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/>
              </a:p>
            </p:txBody>
          </p:sp>
          <p:sp>
            <p:nvSpPr>
              <p:cNvPr id="9220" name="슬라이드 번호 개체 틀 9219"/>
              <p:cNvSpPr txBox="1">
                <a:spLocks noGrp="1"/>
              </p:cNvSpPr>
              <p:nvPr>
                <p:ph type="sldNum" idx="12"/>
              </p:nvPr>
            </p:nvSpPr>
            <p:spPr bwMode="auto">
              <a:xfrm>
                <a:off x="3884930" y="8685530"/>
                <a:ext cx="2973070" cy="458470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anchor="b">
                <a:noAutofit/>
              </a:bodyPr>
              <a:lstStyle/>
              <a:p>
                <a:pPr marL="0" indent="0" algn="r" defTabSz="914400" fontAlgn="bas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fld id="{B9320F77-B9A0-41C5-862A-B4B631284C64}" type="slidenum">
                  <a:rPr lang="en-US" altLang="ko-KR" sz="1200" b="1" cap="none" dirty="0" smtClean="0">
                    <a:solidFill>
                      <a:schemeClr val="tx1"/>
                    </a:solidFill>
                    <a:latin typeface="굴림" charset="0"/>
                    <a:ea typeface="굴림" charset="0"/>
                  </a:rPr>
                  <a:t>4</a:t>
                </a:fld>
                <a:endParaRPr lang="en-US" altLang="ko-KR" sz="1200" b="1" cap="none" dirty="0">
                  <a:solidFill>
                    <a:schemeClr val="tx1"/>
                  </a:solidFill>
                  <a:latin typeface="굴림" charset="0"/>
                  <a:ea typeface="굴림" charset="0"/>
                </a:endParaRPr>
              </a:p>
            </p:txBody>
          </p:sp>
        </p:spTree>
      </p:cSld>
      <p:clrMapOvr>
        <a:masterClrMapping/>
      </p:clrMapOvr>
    </p:notes>
  </mc:Choice>
  <mc:Fallback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xmlns="" xmlns:p14="http://schemas.microsoft.com/office/powerpoint/2010/main">
    <p:transition spd="slow"/>
  </mc:Fallback>
</mc:AlternateContent>
</file>

<file path=ppt/notesSlides/notesSlide3.xml><?xml version="1.0" encoding="utf-8"?>
<mc:AlternateContent xmlns:mc="http://schemas.openxmlformats.org/markup-compatibility/2006" xmlns:p14="http://schemas.microsoft.com/office/powerpoint/2010/main">
  <mc:Choice Requires="p14">
    <p:notes xmlns:a="http://schemas.openxmlformats.org/drawingml/2006/main" xmlns:r="http://schemas.openxmlformats.org/officeDocument/2006/relationships" xmlns:p="http://schemas.openxmlformats.org/presentationml/2006/main">
      <p:cSld>
        <p:spTree>
          <p:nvGrpSpPr>
            <p:cNvPr id="1" name=""/>
            <p:cNvGrpSpPr/>
            <p:nvPr/>
          </p:nvGrpSpPr>
          <p:grpSpPr>
            <a:xfrm>
              <a:off x="0" y="0"/>
              <a:ext cx="0" cy="0"/>
              <a:chOff x="0" y="0"/>
              <a:chExt cx="0" cy="0"/>
            </a:xfrm>
          </p:grpSpPr>
        </p:spTree>
      </p:cSld>
      <p:clrMapOvr>
        <a:masterClrMapping/>
      </p:clrMapOvr>
    </p:notes>
  </mc:Choice>
  <mc:Fallback xmlns:p14="http://schemas.microsoft.com/office/powerpoint/2010/main" xmlns=""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>
    <p:transition spd="slow"/>
  </mc:Fallback>
</mc:AlternateContent>
</file>

<file path=ppt/notesSlides/notesSlide4.xml><?xml version="1.0" encoding="utf-8"?>
<mc:AlternateContent xmlns:mc="http://schemas.openxmlformats.org/markup-compatibility/2006" xmlns:p14="http://schemas.microsoft.com/office/powerpoint/2010/main">
  <mc:Choice Requires="p14">
    <p:notes xmlns:a="http://schemas.openxmlformats.org/drawingml/2006/main" xmlns:r="http://schemas.openxmlformats.org/officeDocument/2006/relationships" xmlns:p="http://schemas.openxmlformats.org/presentationml/2006/main">
      <p:cSld>
        <p:spTree>
          <p:nvGrpSpPr>
            <p:cNvPr id="1" name=""/>
            <p:cNvGrpSpPr/>
            <p:nvPr/>
          </p:nvGrpSpPr>
          <p:grpSpPr>
            <a:xfrm>
              <a:off x="0" y="0"/>
              <a:ext cx="0" cy="0"/>
              <a:chOff x="0" y="0"/>
              <a:chExt cx="0" cy="0"/>
            </a:xfrm>
          </p:grpSpPr>
        </p:spTree>
      </p:cSld>
      <p:clrMapOvr>
        <a:masterClrMapping/>
      </p:clrMapOvr>
    </p:notes>
  </mc:Choice>
  <mc:Fallback xmlns:p14="http://schemas.microsoft.com/office/powerpoint/2010/main" xmlns=""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>
    <p:transition spd="slow"/>
  </mc:Fallback>
</mc:AlternateContent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노트 개체 틀 1">
            <a:extLst>
              <a:ext uri="{FF2B5EF4-FFF2-40B4-BE49-F238E27FC236}">
                <a16:creationId xmlns:a16="http://schemas.microsoft.com/office/drawing/2014/main" id="{C3FB68F3-E7B0-46B5-A2DB-65BA9F4CAF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노트 개체 틀 1">
            <a:extLst>
              <a:ext uri="{FF2B5EF4-FFF2-40B4-BE49-F238E27FC236}">
                <a16:creationId xmlns:a16="http://schemas.microsoft.com/office/drawing/2014/main" id="{C3FB68F3-E7B0-46B5-A2DB-65BA9F4CAF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5099857"/>
      </p:ext>
    </p:extLst>
  </p:cSld>
  <p:clrMapOvr>
    <a:masterClrMapping/>
  </p:clrMapOvr>
</p:notes>
</file>

<file path=ppt/notesSlides/notesSlide7.xml><?xml version="1.0" encoding="utf-8"?>
<mc:AlternateContent xmlns:mc="http://schemas.openxmlformats.org/markup-compatibility/2006" xmlns:p14="http://schemas.microsoft.com/office/powerpoint/2010/main">
  <mc:Choice Requires="p14">
    <p:notes xmlns:a="http://schemas.openxmlformats.org/drawingml/2006/main" xmlns:r="http://schemas.openxmlformats.org/officeDocument/2006/relationships" xmlns:p="http://schemas.openxmlformats.org/presentationml/2006/main">
      <p:cSld>
        <p:spTree>
          <p:nvGrpSpPr>
            <p:cNvPr id="1" name=""/>
            <p:cNvGrpSpPr/>
            <p:nvPr/>
          </p:nvGrpSpPr>
          <p:grpSpPr>
            <a:xfrm>
              <a:off x="0" y="0"/>
              <a:ext cx="0" cy="0"/>
              <a:chOff x="0" y="0"/>
              <a:chExt cx="0" cy="0"/>
            </a:xfrm>
          </p:grpSpPr>
        </p:spTree>
      </p:cSld>
      <p:clrMapOvr>
        <a:masterClrMapping/>
      </p:clrMapOvr>
    </p:notes>
  </mc:Choice>
  <mc:Fallback xmlns:p14="http://schemas.microsoft.com/office/powerpoint/2010/main" xmlns=""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>
    <p:transition spd="slow"/>
  </mc:Fallback>
</mc:AlternateContent>
</file>

<file path=ppt/notesSlides/notesSlide8.xml><?xml version="1.0" encoding="utf-8"?>
<mc:AlternateContent xmlns:mc="http://schemas.openxmlformats.org/markup-compatibility/2006" xmlns:p14="http://schemas.microsoft.com/office/powerpoint/2010/main">
  <mc:Choice Requires="p14">
    <p:notes xmlns:a="http://schemas.openxmlformats.org/drawingml/2006/main" xmlns:r="http://schemas.openxmlformats.org/officeDocument/2006/relationships" xmlns:p="http://schemas.openxmlformats.org/presentationml/2006/main">
      <p:cSld>
        <p:spTree>
          <p:nvGrpSpPr>
            <p:cNvPr id="1" name=""/>
            <p:cNvGrpSpPr/>
            <p:nvPr/>
          </p:nvGrpSpPr>
          <p:grpSpPr>
            <a:xfrm>
              <a:off x="0" y="0"/>
              <a:ext cx="0" cy="0"/>
              <a:chOff x="0" y="0"/>
              <a:chExt cx="0" cy="0"/>
            </a:xfrm>
          </p:grpSpPr>
        </p:spTree>
      </p:cSld>
      <p:clrMapOvr>
        <a:masterClrMapping/>
      </p:clrMapOvr>
    </p:notes>
  </mc:Choice>
  <mc:Fallback xmlns:p14="http://schemas.microsoft.com/office/powerpoint/2010/main" xmlns=""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>
    <p:transition spd="slow"/>
  </mc:Fallback>
</mc:AlternateContent>
</file>

<file path=ppt/notesSlides/notesSlide9.xml><?xml version="1.0" encoding="utf-8"?>
<mc:AlternateContent xmlns:mc="http://schemas.openxmlformats.org/markup-compatibility/2006" xmlns:p14="http://schemas.microsoft.com/office/powerpoint/2010/main">
  <mc:Choice Requires="p14">
    <p:notes xmlns:a="http://schemas.openxmlformats.org/drawingml/2006/main" xmlns:r="http://schemas.openxmlformats.org/officeDocument/2006/relationships" xmlns:p="http://schemas.openxmlformats.org/presentationml/2006/main">
      <p:cSld>
        <p:spTree>
          <p:nvGrpSpPr>
            <p:cNvPr id="1" name=""/>
            <p:cNvGrpSpPr/>
            <p:nvPr/>
          </p:nvGrpSpPr>
          <p:grpSpPr>
            <a:xfrm>
              <a:off x="0" y="0"/>
              <a:ext cx="0" cy="0"/>
              <a:chOff x="0" y="0"/>
              <a:chExt cx="0" cy="0"/>
            </a:xfrm>
          </p:grpSpPr>
        </p:spTree>
      </p:cSld>
      <p:clrMapOvr>
        <a:masterClrMapping/>
      </p:clrMapOvr>
    </p:notes>
  </mc:Choice>
  <mc:Fallback xmlns:p14="http://schemas.microsoft.com/office/powerpoint/2010/main" xmlns=""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>
    <p:transition spd="slow"/>
  </mc:Fallback>
</mc:AlternateContent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1288" y="65532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092E1-339F-4555-A5DC-5EE530D688B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798560E2-C9B4-4322-8801-4177EB346BC7}"/>
              </a:ext>
            </a:extLst>
          </p:cNvPr>
          <p:cNvSpPr>
            <a:spLocks/>
          </p:cNvSpPr>
          <p:nvPr userDrawn="1"/>
        </p:nvSpPr>
        <p:spPr>
          <a:xfrm>
            <a:off x="210820" y="1249045"/>
            <a:ext cx="7475855" cy="360045"/>
          </a:xfrm>
          <a:prstGeom prst="rect">
            <a:avLst/>
          </a:prstGeom>
          <a:solidFill>
            <a:schemeClr val="bg1">
              <a:lumMod val="75000"/>
              <a:lumOff val="0"/>
            </a:schemeClr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latin typeface="굴림" charset="0"/>
              <a:ea typeface="굴림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B5E889-BE70-484A-8157-632F8B214101}"/>
              </a:ext>
            </a:extLst>
          </p:cNvPr>
          <p:cNvSpPr txBox="1">
            <a:spLocks/>
          </p:cNvSpPr>
          <p:nvPr userDrawn="1"/>
        </p:nvSpPr>
        <p:spPr>
          <a:xfrm>
            <a:off x="273685" y="1308100"/>
            <a:ext cx="4322445" cy="21526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ko-KR" sz="800" b="1" cap="none" dirty="0" err="1">
                <a:solidFill>
                  <a:schemeClr val="bg1"/>
                </a:solidFill>
                <a:latin typeface="맑은 고딕" charset="0"/>
                <a:ea typeface="맑은 고딕" charset="0"/>
              </a:rPr>
              <a:t>마이페이지</a:t>
            </a:r>
            <a:r>
              <a:rPr lang="ko-KR" altLang="en-US" sz="800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      프로필      </a:t>
            </a:r>
            <a:r>
              <a:rPr lang="ko-KR" altLang="en-US" sz="8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거래내역</a:t>
            </a:r>
            <a:r>
              <a:rPr lang="en-US" altLang="ko-KR" sz="8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      메</a:t>
            </a:r>
            <a:r>
              <a:rPr lang="ko-KR" altLang="en-US" sz="8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시지</a:t>
            </a:r>
            <a:r>
              <a:rPr lang="en-US" altLang="ko-KR" sz="8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     </a:t>
            </a:r>
            <a:r>
              <a:rPr lang="en-US" altLang="ko-KR" sz="800" b="1" cap="none" dirty="0" err="1">
                <a:solidFill>
                  <a:schemeClr val="bg1"/>
                </a:solidFill>
                <a:latin typeface="맑은 고딕" charset="0"/>
                <a:ea typeface="맑은 고딕" charset="0"/>
              </a:rPr>
              <a:t>계정설정</a:t>
            </a:r>
            <a:endParaRPr lang="ko-KR" altLang="en-US" sz="8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027B4BD6-8F5D-4E57-B79D-A4C5A0659262}"/>
              </a:ext>
            </a:extLst>
          </p:cNvPr>
          <p:cNvGrpSpPr/>
          <p:nvPr userDrawn="1"/>
        </p:nvGrpSpPr>
        <p:grpSpPr>
          <a:xfrm>
            <a:off x="5988451" y="836712"/>
            <a:ext cx="1700853" cy="268251"/>
            <a:chOff x="5988451" y="836712"/>
            <a:chExt cx="1700853" cy="268251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D4D667E0-FD46-4AE7-ADCC-911EC4680F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31450" y="839197"/>
              <a:ext cx="265766" cy="265766"/>
            </a:xfrm>
            <a:prstGeom prst="rect">
              <a:avLst/>
            </a:prstGeom>
          </p:spPr>
        </p:pic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7F1EDD5B-4400-4173-94F3-BD569DEB30CC}"/>
                </a:ext>
              </a:extLst>
            </p:cNvPr>
            <p:cNvSpPr/>
            <p:nvPr/>
          </p:nvSpPr>
          <p:spPr>
            <a:xfrm>
              <a:off x="7384412" y="836712"/>
              <a:ext cx="30489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dirty="0">
                  <a:solidFill>
                    <a:srgbClr val="0611F2"/>
                  </a:solidFill>
                  <a:latin typeface="나눔고딕" charset="0"/>
                  <a:ea typeface="나눔고딕" charset="0"/>
                </a:rPr>
                <a:t>▼</a:t>
              </a:r>
              <a:endParaRPr lang="ko-KR" altLang="en-US" dirty="0"/>
            </a:p>
          </p:txBody>
        </p:sp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9B719F9F-FEE2-45D8-87A1-88D9ABAB0B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67646" y="861823"/>
              <a:ext cx="199674" cy="199674"/>
            </a:xfrm>
            <a:prstGeom prst="rect">
              <a:avLst/>
            </a:prstGeom>
          </p:spPr>
        </p:pic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5CA2D168-4734-4917-9019-B4CD2E09E0A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8451" y="856841"/>
              <a:ext cx="219641" cy="219641"/>
            </a:xfrm>
            <a:prstGeom prst="rect">
              <a:avLst/>
            </a:prstGeom>
          </p:spPr>
        </p:pic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11D87A0C-98AA-4B77-8F29-9E6BF57E32D4}"/>
                </a:ext>
              </a:extLst>
            </p:cNvPr>
            <p:cNvSpPr/>
            <p:nvPr/>
          </p:nvSpPr>
          <p:spPr bwMode="auto">
            <a:xfrm>
              <a:off x="6151097" y="888609"/>
              <a:ext cx="88730" cy="80664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682625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6468BDCF-FE4C-4FD5-93CA-04F0875EEC67}"/>
                </a:ext>
              </a:extLst>
            </p:cNvPr>
            <p:cNvSpPr/>
            <p:nvPr/>
          </p:nvSpPr>
          <p:spPr bwMode="auto">
            <a:xfrm>
              <a:off x="6490082" y="875378"/>
              <a:ext cx="88730" cy="80664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682625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092A58A-E49D-44A2-8AFD-AC8BC081A1B5}"/>
                </a:ext>
              </a:extLst>
            </p:cNvPr>
            <p:cNvSpPr txBox="1">
              <a:spLocks/>
            </p:cNvSpPr>
            <p:nvPr/>
          </p:nvSpPr>
          <p:spPr>
            <a:xfrm>
              <a:off x="6807324" y="858386"/>
              <a:ext cx="686406" cy="230832"/>
            </a:xfrm>
            <a:prstGeom prst="rect">
              <a:avLst/>
            </a:prstGeom>
            <a:noFill/>
          </p:spPr>
          <p:txBody>
            <a:bodyPr vert="horz" wrap="none" lIns="91440" tIns="45720" rIns="91440" bIns="45720" numCol="1" anchor="t">
              <a:spAutoFit/>
            </a:bodyPr>
            <a:lstStyle/>
            <a:p>
              <a:pPr marL="0" indent="0" algn="ctr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1" cap="none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hongrlf</a:t>
              </a:r>
              <a:r>
                <a:rPr lang="ko-KR" altLang="en-US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님</a:t>
              </a:r>
            </a:p>
          </p:txBody>
        </p:sp>
      </p:grp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E3EBE479-552E-4E55-B6BF-471AE8266CAB}"/>
              </a:ext>
            </a:extLst>
          </p:cNvPr>
          <p:cNvSpPr>
            <a:spLocks/>
          </p:cNvSpPr>
          <p:nvPr userDrawn="1"/>
        </p:nvSpPr>
        <p:spPr bwMode="auto">
          <a:xfrm>
            <a:off x="241300" y="821055"/>
            <a:ext cx="488315" cy="2476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50" b="1" cap="none" dirty="0">
                <a:solidFill>
                  <a:schemeClr val="tx1"/>
                </a:solidFill>
                <a:latin typeface="맑은 고딕" charset="0"/>
                <a:ea typeface="맑은 고딕" charset="0"/>
              </a:rPr>
              <a:t>로고</a:t>
            </a:r>
            <a:endParaRPr lang="ko-KR" altLang="en-US" sz="105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5" name="Rounded Rectangle 8224">
            <a:extLst>
              <a:ext uri="{FF2B5EF4-FFF2-40B4-BE49-F238E27FC236}">
                <a16:creationId xmlns:a16="http://schemas.microsoft.com/office/drawing/2014/main" id="{262335FB-0B9D-4549-9591-20C605DBFE6E}"/>
              </a:ext>
            </a:extLst>
          </p:cNvPr>
          <p:cNvSpPr>
            <a:spLocks/>
          </p:cNvSpPr>
          <p:nvPr userDrawn="1"/>
        </p:nvSpPr>
        <p:spPr>
          <a:xfrm>
            <a:off x="787400" y="805815"/>
            <a:ext cx="3729355" cy="280035"/>
          </a:xfrm>
          <a:prstGeom prst="roundRect">
            <a:avLst/>
          </a:prstGeom>
          <a:solidFill>
            <a:schemeClr val="bg1"/>
          </a:solidFill>
          <a:ln w="6350" cap="flat" cmpd="sng">
            <a:solidFill>
              <a:schemeClr val="bg2">
                <a:alpha val="100000"/>
              </a:schemeClr>
            </a:solidFill>
            <a:prstDash val="solid"/>
            <a:round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l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1" cap="none" dirty="0">
                <a:solidFill>
                  <a:srgbClr val="6D6D6D"/>
                </a:solidFill>
                <a:latin typeface="맑은 고딕" charset="0"/>
                <a:ea typeface="맑은 고딕" charset="0"/>
              </a:rPr>
              <a:t>      </a:t>
            </a:r>
            <a:r>
              <a:rPr lang="en-US" altLang="ko-KR" sz="900" b="1" cap="none" dirty="0">
                <a:solidFill>
                  <a:srgbClr val="6D6D6D"/>
                </a:solidFill>
                <a:latin typeface="맑은 고딕" charset="0"/>
                <a:ea typeface="맑은 고딕" charset="0"/>
              </a:rPr>
              <a:t>무엇을 생산하고 싶으세요?</a:t>
            </a:r>
            <a:endParaRPr lang="ko-KR" altLang="en-US" sz="900" b="1" cap="none" dirty="0">
              <a:solidFill>
                <a:srgbClr val="6D6D6D"/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C2BF51EF-F6BC-486D-AB32-58900BAEBF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5" t="36250" r="92701" b="31874"/>
          <a:stretch>
            <a:fillRect/>
          </a:stretch>
        </p:blipFill>
        <p:spPr>
          <a:xfrm>
            <a:off x="847090" y="850900"/>
            <a:ext cx="221615" cy="1955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194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1288" y="65532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092E1-339F-4555-A5DC-5EE530D688B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798560E2-C9B4-4322-8801-4177EB346BC7}"/>
              </a:ext>
            </a:extLst>
          </p:cNvPr>
          <p:cNvSpPr>
            <a:spLocks/>
          </p:cNvSpPr>
          <p:nvPr userDrawn="1"/>
        </p:nvSpPr>
        <p:spPr>
          <a:xfrm>
            <a:off x="210820" y="1249045"/>
            <a:ext cx="7475855" cy="360045"/>
          </a:xfrm>
          <a:prstGeom prst="rect">
            <a:avLst/>
          </a:prstGeom>
          <a:solidFill>
            <a:schemeClr val="bg1">
              <a:lumMod val="75000"/>
              <a:lumOff val="0"/>
            </a:schemeClr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latin typeface="굴림" charset="0"/>
              <a:ea typeface="굴림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B5E889-BE70-484A-8157-632F8B214101}"/>
              </a:ext>
            </a:extLst>
          </p:cNvPr>
          <p:cNvSpPr txBox="1">
            <a:spLocks/>
          </p:cNvSpPr>
          <p:nvPr userDrawn="1"/>
        </p:nvSpPr>
        <p:spPr>
          <a:xfrm>
            <a:off x="273685" y="1308100"/>
            <a:ext cx="4322445" cy="21526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ko-KR" sz="8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마이페이지   </a:t>
            </a:r>
            <a:r>
              <a:rPr lang="ko-KR" altLang="en-US" sz="800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프로필 관리   </a:t>
            </a:r>
            <a:r>
              <a:rPr lang="en-US" altLang="ko-KR" sz="8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메이크잇   </a:t>
            </a:r>
            <a:r>
              <a:rPr lang="ko-KR" altLang="en-US" sz="8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거래내역 </a:t>
            </a:r>
            <a:r>
              <a:rPr lang="en-US" altLang="ko-KR" sz="8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     메세지         계정설정</a:t>
            </a:r>
            <a:endParaRPr lang="ko-KR" altLang="en-US" sz="8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027B4BD6-8F5D-4E57-B79D-A4C5A0659262}"/>
              </a:ext>
            </a:extLst>
          </p:cNvPr>
          <p:cNvGrpSpPr/>
          <p:nvPr userDrawn="1"/>
        </p:nvGrpSpPr>
        <p:grpSpPr>
          <a:xfrm>
            <a:off x="5988451" y="836712"/>
            <a:ext cx="1700853" cy="268251"/>
            <a:chOff x="5988451" y="836712"/>
            <a:chExt cx="1700853" cy="268251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D4D667E0-FD46-4AE7-ADCC-911EC4680F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31450" y="839197"/>
              <a:ext cx="265766" cy="265766"/>
            </a:xfrm>
            <a:prstGeom prst="rect">
              <a:avLst/>
            </a:prstGeom>
          </p:spPr>
        </p:pic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7F1EDD5B-4400-4173-94F3-BD569DEB30CC}"/>
                </a:ext>
              </a:extLst>
            </p:cNvPr>
            <p:cNvSpPr/>
            <p:nvPr/>
          </p:nvSpPr>
          <p:spPr>
            <a:xfrm>
              <a:off x="7384412" y="836712"/>
              <a:ext cx="30489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dirty="0">
                  <a:solidFill>
                    <a:srgbClr val="0611F2"/>
                  </a:solidFill>
                  <a:latin typeface="나눔고딕" charset="0"/>
                  <a:ea typeface="나눔고딕" charset="0"/>
                </a:rPr>
                <a:t>▼</a:t>
              </a:r>
              <a:endParaRPr lang="ko-KR" altLang="en-US" dirty="0"/>
            </a:p>
          </p:txBody>
        </p:sp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9B719F9F-FEE2-45D8-87A1-88D9ABAB0B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67646" y="861823"/>
              <a:ext cx="199674" cy="199674"/>
            </a:xfrm>
            <a:prstGeom prst="rect">
              <a:avLst/>
            </a:prstGeom>
          </p:spPr>
        </p:pic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5CA2D168-4734-4917-9019-B4CD2E09E0A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8451" y="856841"/>
              <a:ext cx="219641" cy="219641"/>
            </a:xfrm>
            <a:prstGeom prst="rect">
              <a:avLst/>
            </a:prstGeom>
          </p:spPr>
        </p:pic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11D87A0C-98AA-4B77-8F29-9E6BF57E32D4}"/>
                </a:ext>
              </a:extLst>
            </p:cNvPr>
            <p:cNvSpPr/>
            <p:nvPr/>
          </p:nvSpPr>
          <p:spPr bwMode="auto">
            <a:xfrm>
              <a:off x="6151097" y="888609"/>
              <a:ext cx="88730" cy="80664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682625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6468BDCF-FE4C-4FD5-93CA-04F0875EEC67}"/>
                </a:ext>
              </a:extLst>
            </p:cNvPr>
            <p:cNvSpPr/>
            <p:nvPr/>
          </p:nvSpPr>
          <p:spPr bwMode="auto">
            <a:xfrm>
              <a:off x="6490082" y="875378"/>
              <a:ext cx="88730" cy="80664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682625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092A58A-E49D-44A2-8AFD-AC8BC081A1B5}"/>
                </a:ext>
              </a:extLst>
            </p:cNvPr>
            <p:cNvSpPr txBox="1">
              <a:spLocks/>
            </p:cNvSpPr>
            <p:nvPr/>
          </p:nvSpPr>
          <p:spPr>
            <a:xfrm>
              <a:off x="6807324" y="858386"/>
              <a:ext cx="686406" cy="230832"/>
            </a:xfrm>
            <a:prstGeom prst="rect">
              <a:avLst/>
            </a:prstGeom>
            <a:noFill/>
          </p:spPr>
          <p:txBody>
            <a:bodyPr vert="horz" wrap="none" lIns="91440" tIns="45720" rIns="91440" bIns="45720" numCol="1" anchor="t">
              <a:spAutoFit/>
            </a:bodyPr>
            <a:lstStyle/>
            <a:p>
              <a:pPr marL="0" indent="0" algn="ctr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1" cap="none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hongrlf</a:t>
              </a:r>
              <a:r>
                <a:rPr lang="ko-KR" altLang="en-US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님</a:t>
              </a:r>
            </a:p>
          </p:txBody>
        </p:sp>
      </p:grp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E3EBE479-552E-4E55-B6BF-471AE8266CAB}"/>
              </a:ext>
            </a:extLst>
          </p:cNvPr>
          <p:cNvSpPr>
            <a:spLocks/>
          </p:cNvSpPr>
          <p:nvPr userDrawn="1"/>
        </p:nvSpPr>
        <p:spPr bwMode="auto">
          <a:xfrm>
            <a:off x="241300" y="821055"/>
            <a:ext cx="488315" cy="2476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50" b="1" cap="none" dirty="0">
                <a:solidFill>
                  <a:schemeClr val="tx1"/>
                </a:solidFill>
                <a:latin typeface="맑은 고딕" charset="0"/>
                <a:ea typeface="맑은 고딕" charset="0"/>
              </a:rPr>
              <a:t>로고</a:t>
            </a:r>
            <a:endParaRPr lang="ko-KR" altLang="en-US" sz="105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5" name="Rounded Rectangle 8224">
            <a:extLst>
              <a:ext uri="{FF2B5EF4-FFF2-40B4-BE49-F238E27FC236}">
                <a16:creationId xmlns:a16="http://schemas.microsoft.com/office/drawing/2014/main" id="{262335FB-0B9D-4549-9591-20C605DBFE6E}"/>
              </a:ext>
            </a:extLst>
          </p:cNvPr>
          <p:cNvSpPr>
            <a:spLocks/>
          </p:cNvSpPr>
          <p:nvPr userDrawn="1"/>
        </p:nvSpPr>
        <p:spPr>
          <a:xfrm>
            <a:off x="787400" y="805815"/>
            <a:ext cx="3729355" cy="280035"/>
          </a:xfrm>
          <a:prstGeom prst="roundRect">
            <a:avLst/>
          </a:prstGeom>
          <a:solidFill>
            <a:schemeClr val="bg1"/>
          </a:solidFill>
          <a:ln w="6350" cap="flat" cmpd="sng">
            <a:solidFill>
              <a:schemeClr val="bg2">
                <a:alpha val="100000"/>
              </a:schemeClr>
            </a:solidFill>
            <a:prstDash val="solid"/>
            <a:round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l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1" cap="none" dirty="0">
                <a:solidFill>
                  <a:srgbClr val="6D6D6D"/>
                </a:solidFill>
                <a:latin typeface="맑은 고딕" charset="0"/>
                <a:ea typeface="맑은 고딕" charset="0"/>
              </a:rPr>
              <a:t>      </a:t>
            </a:r>
            <a:r>
              <a:rPr lang="en-US" altLang="ko-KR" sz="900" b="1" cap="none" dirty="0">
                <a:solidFill>
                  <a:srgbClr val="6D6D6D"/>
                </a:solidFill>
                <a:latin typeface="맑은 고딕" charset="0"/>
                <a:ea typeface="맑은 고딕" charset="0"/>
              </a:rPr>
              <a:t>무엇을 생산하고 싶으세요?</a:t>
            </a:r>
            <a:endParaRPr lang="ko-KR" altLang="en-US" sz="900" b="1" cap="none" dirty="0">
              <a:solidFill>
                <a:srgbClr val="6D6D6D"/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C2BF51EF-F6BC-486D-AB32-58900BAEBF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5" t="36250" r="92701" b="31874"/>
          <a:stretch>
            <a:fillRect/>
          </a:stretch>
        </p:blipFill>
        <p:spPr>
          <a:xfrm>
            <a:off x="847090" y="850900"/>
            <a:ext cx="221615" cy="195580"/>
          </a:xfrm>
          <a:prstGeom prst="rect">
            <a:avLst/>
          </a:prstGeom>
          <a:noFill/>
        </p:spPr>
      </p:pic>
      <p:sp>
        <p:nvSpPr>
          <p:cNvPr id="18" name="직사각형 17">
            <a:extLst>
              <a:ext uri="{FF2B5EF4-FFF2-40B4-BE49-F238E27FC236}">
                <a16:creationId xmlns:a16="http://schemas.microsoft.com/office/drawing/2014/main" id="{416E316C-9153-430D-A69B-C761EE6FD06C}"/>
              </a:ext>
            </a:extLst>
          </p:cNvPr>
          <p:cNvSpPr/>
          <p:nvPr userDrawn="1"/>
        </p:nvSpPr>
        <p:spPr>
          <a:xfrm>
            <a:off x="104775" y="6235701"/>
            <a:ext cx="7656513" cy="138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800" dirty="0">
                <a:solidFill>
                  <a:prstClr val="white"/>
                </a:solidFill>
              </a:rPr>
              <a:t>다음페이지</a:t>
            </a:r>
          </a:p>
        </p:txBody>
      </p:sp>
      <p:sp>
        <p:nvSpPr>
          <p:cNvPr id="19" name="이등변 삼각형 18">
            <a:extLst>
              <a:ext uri="{FF2B5EF4-FFF2-40B4-BE49-F238E27FC236}">
                <a16:creationId xmlns:a16="http://schemas.microsoft.com/office/drawing/2014/main" id="{38BC86E6-0E68-4DEC-B9B1-AFD2E0C2DDB6}"/>
              </a:ext>
            </a:extLst>
          </p:cNvPr>
          <p:cNvSpPr/>
          <p:nvPr userDrawn="1"/>
        </p:nvSpPr>
        <p:spPr bwMode="auto">
          <a:xfrm rot="10800000">
            <a:off x="3838364" y="6374361"/>
            <a:ext cx="178532" cy="103765"/>
          </a:xfrm>
          <a:prstGeom prst="triangl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682625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5798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112713" y="658813"/>
            <a:ext cx="7648575" cy="138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800" dirty="0">
                <a:solidFill>
                  <a:prstClr val="white"/>
                </a:solidFill>
              </a:rPr>
              <a:t>상단</a:t>
            </a:r>
            <a:r>
              <a:rPr kumimoji="0" lang="en-US" altLang="ko-KR" sz="800" dirty="0">
                <a:solidFill>
                  <a:prstClr val="white"/>
                </a:solidFill>
              </a:rPr>
              <a:t> </a:t>
            </a:r>
            <a:r>
              <a:rPr kumimoji="0" lang="ko-KR" altLang="en-US" sz="800" dirty="0">
                <a:solidFill>
                  <a:prstClr val="white"/>
                </a:solidFill>
              </a:rPr>
              <a:t>생략</a:t>
            </a:r>
          </a:p>
        </p:txBody>
      </p:sp>
      <p:sp>
        <p:nvSpPr>
          <p:cNvPr id="3" name="직사각형 2"/>
          <p:cNvSpPr/>
          <p:nvPr userDrawn="1"/>
        </p:nvSpPr>
        <p:spPr>
          <a:xfrm>
            <a:off x="104775" y="6373813"/>
            <a:ext cx="7656513" cy="138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800" dirty="0">
                <a:solidFill>
                  <a:prstClr val="white"/>
                </a:solidFill>
              </a:rPr>
              <a:t>하단</a:t>
            </a:r>
            <a:r>
              <a:rPr kumimoji="0" lang="en-US" altLang="ko-KR" sz="800" dirty="0">
                <a:solidFill>
                  <a:prstClr val="white"/>
                </a:solidFill>
              </a:rPr>
              <a:t> </a:t>
            </a:r>
            <a:r>
              <a:rPr kumimoji="0" lang="ko-KR" altLang="en-US" sz="800" dirty="0">
                <a:solidFill>
                  <a:prstClr val="white"/>
                </a:solidFill>
              </a:rPr>
              <a:t>생략</a:t>
            </a: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0"/>
          </p:nvPr>
        </p:nvSpPr>
        <p:spPr>
          <a:xfrm>
            <a:off x="8774113" y="6611938"/>
            <a:ext cx="1081087" cy="220662"/>
          </a:xfrm>
        </p:spPr>
        <p:txBody>
          <a:bodyPr/>
          <a:lstStyle>
            <a:lvl1pPr algn="r">
              <a:defRPr sz="1000" baseline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A65DAFD4-3895-4323-9514-E276459A6AD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4996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 userDrawn="1"/>
        </p:nvSpPr>
        <p:spPr>
          <a:xfrm>
            <a:off x="104775" y="6235701"/>
            <a:ext cx="7656513" cy="138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800" dirty="0">
                <a:solidFill>
                  <a:prstClr val="white"/>
                </a:solidFill>
              </a:rPr>
              <a:t>다음페이지</a:t>
            </a: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0"/>
          </p:nvPr>
        </p:nvSpPr>
        <p:spPr>
          <a:xfrm>
            <a:off x="8774113" y="6611938"/>
            <a:ext cx="1081087" cy="220662"/>
          </a:xfrm>
        </p:spPr>
        <p:txBody>
          <a:bodyPr/>
          <a:lstStyle>
            <a:lvl1pPr algn="r">
              <a:defRPr sz="1000" baseline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A65DAFD4-3895-4323-9514-E276459A6AD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5" name="이등변 삼각형 4">
            <a:extLst>
              <a:ext uri="{FF2B5EF4-FFF2-40B4-BE49-F238E27FC236}">
                <a16:creationId xmlns:a16="http://schemas.microsoft.com/office/drawing/2014/main" id="{0797CC0B-3E6B-42DE-AD30-C60CCEB791A4}"/>
              </a:ext>
            </a:extLst>
          </p:cNvPr>
          <p:cNvSpPr/>
          <p:nvPr userDrawn="1"/>
        </p:nvSpPr>
        <p:spPr bwMode="auto">
          <a:xfrm rot="10800000">
            <a:off x="3838364" y="6374361"/>
            <a:ext cx="178532" cy="103765"/>
          </a:xfrm>
          <a:prstGeom prst="triangl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682625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898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5"/>
          <p:cNvSpPr>
            <a:spLocks noGrp="1"/>
          </p:cNvSpPr>
          <p:nvPr>
            <p:ph type="sldNum" sz="quarter" idx="10"/>
          </p:nvPr>
        </p:nvSpPr>
        <p:spPr>
          <a:xfrm>
            <a:off x="8774113" y="6611938"/>
            <a:ext cx="1081087" cy="220662"/>
          </a:xfrm>
        </p:spPr>
        <p:txBody>
          <a:bodyPr/>
          <a:lstStyle>
            <a:lvl1pPr algn="r">
              <a:defRPr sz="1000" baseline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A65DAFD4-3895-4323-9514-E276459A6AD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3C146336-F2E6-44E6-BAE6-E161DB6E1BDF}"/>
              </a:ext>
            </a:extLst>
          </p:cNvPr>
          <p:cNvSpPr/>
          <p:nvPr userDrawn="1"/>
        </p:nvSpPr>
        <p:spPr bwMode="auto">
          <a:xfrm>
            <a:off x="7528662" y="810279"/>
            <a:ext cx="2304256" cy="56280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682625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9F062DEC-BA1B-4A27-A654-1A0F45B0D0C0}"/>
              </a:ext>
            </a:extLst>
          </p:cNvPr>
          <p:cNvSpPr/>
          <p:nvPr userDrawn="1"/>
        </p:nvSpPr>
        <p:spPr>
          <a:xfrm>
            <a:off x="112713" y="658813"/>
            <a:ext cx="7648575" cy="138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800" dirty="0">
                <a:solidFill>
                  <a:prstClr val="white"/>
                </a:solidFill>
              </a:rPr>
              <a:t>상단</a:t>
            </a:r>
            <a:r>
              <a:rPr kumimoji="0" lang="en-US" altLang="ko-KR" sz="800" dirty="0">
                <a:solidFill>
                  <a:prstClr val="white"/>
                </a:solidFill>
              </a:rPr>
              <a:t> </a:t>
            </a:r>
            <a:r>
              <a:rPr kumimoji="0" lang="ko-KR" altLang="en-US" sz="800" dirty="0">
                <a:solidFill>
                  <a:prstClr val="white"/>
                </a:solidFill>
              </a:rPr>
              <a:t>생략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DC3E7F3-A823-449C-8722-632C65E2702E}"/>
              </a:ext>
            </a:extLst>
          </p:cNvPr>
          <p:cNvSpPr/>
          <p:nvPr userDrawn="1"/>
        </p:nvSpPr>
        <p:spPr>
          <a:xfrm>
            <a:off x="120151" y="811213"/>
            <a:ext cx="183420" cy="562715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800" dirty="0" err="1">
                <a:solidFill>
                  <a:prstClr val="white"/>
                </a:solidFill>
              </a:rPr>
              <a:t>레프트생략</a:t>
            </a:r>
            <a:endParaRPr kumimoji="0" lang="ko-KR" altLang="en-US" sz="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41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106363" y="652463"/>
            <a:ext cx="9744075" cy="58483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406" tIns="34203" rIns="68406" bIns="34203" anchor="ctr"/>
          <a:lstStyle>
            <a:lvl1pPr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endParaRPr lang="ko-KR" altLang="ko-KR" b="0">
              <a:solidFill>
                <a:schemeClr val="bg2"/>
              </a:solidFill>
            </a:endParaRPr>
          </a:p>
        </p:txBody>
      </p:sp>
      <p:sp>
        <p:nvSpPr>
          <p:cNvPr id="1027" name="Rectangle 58"/>
          <p:cNvSpPr>
            <a:spLocks noChangeArrowheads="1"/>
          </p:cNvSpPr>
          <p:nvPr userDrawn="1"/>
        </p:nvSpPr>
        <p:spPr bwMode="auto">
          <a:xfrm>
            <a:off x="104775" y="85725"/>
            <a:ext cx="836613" cy="2413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68406" tIns="34203" rIns="68406" bIns="34203" anchor="ctr"/>
          <a:lstStyle>
            <a:lvl1pPr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PROJECT</a:t>
            </a:r>
          </a:p>
        </p:txBody>
      </p:sp>
      <p:sp>
        <p:nvSpPr>
          <p:cNvPr id="1028" name="Rectangle 59"/>
          <p:cNvSpPr>
            <a:spLocks noChangeArrowheads="1"/>
          </p:cNvSpPr>
          <p:nvPr userDrawn="1"/>
        </p:nvSpPr>
        <p:spPr bwMode="auto">
          <a:xfrm>
            <a:off x="941388" y="85725"/>
            <a:ext cx="1949450" cy="24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68406" tIns="34203" rIns="68406" bIns="34203" anchor="ctr"/>
          <a:lstStyle>
            <a:lvl1pPr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endParaRPr lang="ko-KR" altLang="ko-KR">
              <a:solidFill>
                <a:schemeClr val="bg2"/>
              </a:solidFill>
            </a:endParaRPr>
          </a:p>
        </p:txBody>
      </p:sp>
      <p:sp>
        <p:nvSpPr>
          <p:cNvPr id="1029" name="Rectangle 60"/>
          <p:cNvSpPr>
            <a:spLocks noChangeArrowheads="1"/>
          </p:cNvSpPr>
          <p:nvPr userDrawn="1"/>
        </p:nvSpPr>
        <p:spPr bwMode="auto">
          <a:xfrm>
            <a:off x="2890838" y="85725"/>
            <a:ext cx="1060450" cy="2413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68406" tIns="34203" rIns="68406" bIns="34203" anchor="ctr"/>
          <a:lstStyle>
            <a:lvl1pPr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TITLE</a:t>
            </a:r>
          </a:p>
        </p:txBody>
      </p:sp>
      <p:sp>
        <p:nvSpPr>
          <p:cNvPr id="1030" name="Rectangle 61"/>
          <p:cNvSpPr>
            <a:spLocks noChangeArrowheads="1"/>
          </p:cNvSpPr>
          <p:nvPr userDrawn="1"/>
        </p:nvSpPr>
        <p:spPr bwMode="auto">
          <a:xfrm>
            <a:off x="3951288" y="85725"/>
            <a:ext cx="3732212" cy="24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68406" tIns="34203" rIns="68406" bIns="34203" anchor="ctr"/>
          <a:lstStyle>
            <a:lvl1pPr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endParaRPr lang="ko-KR" altLang="ko-KR">
              <a:solidFill>
                <a:schemeClr val="bg2"/>
              </a:solidFill>
            </a:endParaRPr>
          </a:p>
        </p:txBody>
      </p:sp>
      <p:sp>
        <p:nvSpPr>
          <p:cNvPr id="1031" name="Rectangle 65"/>
          <p:cNvSpPr>
            <a:spLocks noChangeArrowheads="1"/>
          </p:cNvSpPr>
          <p:nvPr userDrawn="1"/>
        </p:nvSpPr>
        <p:spPr bwMode="auto">
          <a:xfrm>
            <a:off x="7683500" y="85725"/>
            <a:ext cx="890588" cy="2413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68406" tIns="34203" rIns="68406" bIns="34203" anchor="ctr"/>
          <a:lstStyle>
            <a:lvl1pPr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PAGE ID</a:t>
            </a:r>
          </a:p>
        </p:txBody>
      </p:sp>
      <p:sp>
        <p:nvSpPr>
          <p:cNvPr id="1032" name="Rectangle 66"/>
          <p:cNvSpPr>
            <a:spLocks noChangeArrowheads="1"/>
          </p:cNvSpPr>
          <p:nvPr userDrawn="1"/>
        </p:nvSpPr>
        <p:spPr bwMode="auto">
          <a:xfrm>
            <a:off x="8574088" y="85725"/>
            <a:ext cx="1281112" cy="24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68406" tIns="34203" rIns="68406" bIns="34203" anchor="ctr"/>
          <a:lstStyle>
            <a:lvl1pPr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endParaRPr lang="ko-KR" altLang="ko-KR">
              <a:solidFill>
                <a:schemeClr val="bg2"/>
              </a:solidFill>
            </a:endParaRPr>
          </a:p>
        </p:txBody>
      </p:sp>
      <p:sp>
        <p:nvSpPr>
          <p:cNvPr id="1033" name="Rectangle 142"/>
          <p:cNvSpPr>
            <a:spLocks noChangeArrowheads="1"/>
          </p:cNvSpPr>
          <p:nvPr userDrawn="1"/>
        </p:nvSpPr>
        <p:spPr bwMode="auto">
          <a:xfrm>
            <a:off x="106363" y="395288"/>
            <a:ext cx="9744075" cy="2571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68406" tIns="34203" rIns="68406" bIns="34203" anchor="ctr"/>
          <a:lstStyle>
            <a:lvl1pPr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l" eaLnBrk="1" hangingPunct="1">
              <a:defRPr/>
            </a:pPr>
            <a:endParaRPr lang="ko-KR" altLang="ko-KR">
              <a:solidFill>
                <a:schemeClr val="bg2"/>
              </a:solidFill>
            </a:endParaRPr>
          </a:p>
        </p:txBody>
      </p:sp>
      <p:sp>
        <p:nvSpPr>
          <p:cNvPr id="1034" name="Rectangle 146"/>
          <p:cNvSpPr>
            <a:spLocks noChangeArrowheads="1"/>
          </p:cNvSpPr>
          <p:nvPr userDrawn="1"/>
        </p:nvSpPr>
        <p:spPr bwMode="auto">
          <a:xfrm>
            <a:off x="104775" y="6530975"/>
            <a:ext cx="836613" cy="2413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68406" tIns="34203" rIns="68406" bIns="34203" anchor="ctr"/>
          <a:lstStyle>
            <a:lvl1pPr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CLIENT</a:t>
            </a:r>
          </a:p>
        </p:txBody>
      </p:sp>
      <p:sp>
        <p:nvSpPr>
          <p:cNvPr id="1035" name="Rectangle 147"/>
          <p:cNvSpPr>
            <a:spLocks noChangeArrowheads="1"/>
          </p:cNvSpPr>
          <p:nvPr userDrawn="1"/>
        </p:nvSpPr>
        <p:spPr bwMode="auto">
          <a:xfrm>
            <a:off x="941388" y="6530975"/>
            <a:ext cx="2395537" cy="24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68406" tIns="34203" rIns="68406" bIns="34203" anchor="ctr"/>
          <a:lstStyle>
            <a:lvl1pPr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b="0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0" dirty="0" err="1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Maket</a:t>
            </a:r>
            <a:r>
              <a:rPr lang="en-US" altLang="ko-KR" b="0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it</a:t>
            </a:r>
            <a:endParaRPr lang="ko-KR" altLang="ko-KR" b="0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36" name="Rectangle 148"/>
          <p:cNvSpPr>
            <a:spLocks noChangeArrowheads="1"/>
          </p:cNvSpPr>
          <p:nvPr userDrawn="1"/>
        </p:nvSpPr>
        <p:spPr bwMode="auto">
          <a:xfrm>
            <a:off x="3336925" y="6530975"/>
            <a:ext cx="835025" cy="2413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68406" tIns="34203" rIns="68406" bIns="34203" anchor="ctr"/>
          <a:lstStyle>
            <a:lvl1pPr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AUTHOR</a:t>
            </a:r>
          </a:p>
        </p:txBody>
      </p:sp>
      <p:sp>
        <p:nvSpPr>
          <p:cNvPr id="1037" name="Rectangle 149"/>
          <p:cNvSpPr>
            <a:spLocks noChangeArrowheads="1"/>
          </p:cNvSpPr>
          <p:nvPr userDrawn="1"/>
        </p:nvSpPr>
        <p:spPr bwMode="auto">
          <a:xfrm>
            <a:off x="4171950" y="6530975"/>
            <a:ext cx="1616075" cy="24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68406" tIns="34203" rIns="68406" bIns="34203" anchor="ctr"/>
          <a:lstStyle>
            <a:lvl1pPr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ko-KR" altLang="en-US" sz="900" b="0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이승주</a:t>
            </a:r>
          </a:p>
        </p:txBody>
      </p:sp>
      <p:sp>
        <p:nvSpPr>
          <p:cNvPr id="1038" name="Rectangle 150"/>
          <p:cNvSpPr>
            <a:spLocks noChangeArrowheads="1"/>
          </p:cNvSpPr>
          <p:nvPr userDrawn="1"/>
        </p:nvSpPr>
        <p:spPr bwMode="auto">
          <a:xfrm>
            <a:off x="5788025" y="6530975"/>
            <a:ext cx="836613" cy="2413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68406" tIns="34203" rIns="68406" bIns="34203" anchor="ctr"/>
          <a:lstStyle>
            <a:lvl1pPr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DATE</a:t>
            </a:r>
          </a:p>
        </p:txBody>
      </p:sp>
      <p:sp>
        <p:nvSpPr>
          <p:cNvPr id="1039" name="Rectangle 151"/>
          <p:cNvSpPr>
            <a:spLocks noChangeArrowheads="1"/>
          </p:cNvSpPr>
          <p:nvPr userDrawn="1"/>
        </p:nvSpPr>
        <p:spPr bwMode="auto">
          <a:xfrm>
            <a:off x="6624638" y="6530975"/>
            <a:ext cx="1616075" cy="24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68406" tIns="34203" rIns="68406" bIns="34203" anchor="ctr"/>
          <a:lstStyle>
            <a:lvl1pPr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endParaRPr lang="ko-KR" altLang="en-US" b="0">
              <a:solidFill>
                <a:schemeClr val="bg2"/>
              </a:solidFill>
            </a:endParaRPr>
          </a:p>
        </p:txBody>
      </p:sp>
      <p:sp>
        <p:nvSpPr>
          <p:cNvPr id="1040" name="Rectangle 152"/>
          <p:cNvSpPr>
            <a:spLocks noChangeArrowheads="1"/>
          </p:cNvSpPr>
          <p:nvPr userDrawn="1"/>
        </p:nvSpPr>
        <p:spPr bwMode="auto">
          <a:xfrm>
            <a:off x="8234363" y="6530975"/>
            <a:ext cx="836612" cy="2413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68406" tIns="34203" rIns="68406" bIns="34203" anchor="ctr"/>
          <a:lstStyle>
            <a:lvl1pPr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PAGE</a:t>
            </a:r>
          </a:p>
        </p:txBody>
      </p:sp>
      <p:sp>
        <p:nvSpPr>
          <p:cNvPr id="1041" name="Rectangle 153"/>
          <p:cNvSpPr>
            <a:spLocks noChangeArrowheads="1"/>
          </p:cNvSpPr>
          <p:nvPr userDrawn="1"/>
        </p:nvSpPr>
        <p:spPr bwMode="auto">
          <a:xfrm>
            <a:off x="9070975" y="6530975"/>
            <a:ext cx="784225" cy="24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68406" tIns="34203" rIns="68406" bIns="34203" anchor="ctr"/>
          <a:lstStyle>
            <a:lvl1pPr marL="257175" indent="-257175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r" defTabSz="957263" latinLnBrk="1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l" eaLnBrk="1" hangingPunct="1">
              <a:buFontTx/>
              <a:buAutoNum type="arabicPeriod"/>
              <a:defRPr/>
            </a:pPr>
            <a:endParaRPr lang="ko-KR" altLang="ko-KR" b="0">
              <a:solidFill>
                <a:schemeClr val="bg2"/>
              </a:solidFill>
            </a:endParaRPr>
          </a:p>
        </p:txBody>
      </p:sp>
      <p:sp>
        <p:nvSpPr>
          <p:cNvPr id="1042" name="Rectangle 202"/>
          <p:cNvSpPr>
            <a:spLocks noGrp="1" noChangeArrowheads="1"/>
          </p:cNvSpPr>
          <p:nvPr>
            <p:ph type="title"/>
          </p:nvPr>
        </p:nvSpPr>
        <p:spPr bwMode="auto">
          <a:xfrm>
            <a:off x="941388" y="85725"/>
            <a:ext cx="19494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406" tIns="34203" rIns="68406" bIns="34203" numCol="1" anchor="ctr" anchorCtr="0" compatLnSpc="1">
            <a:prstTxWarp prst="textNoShape">
              <a:avLst/>
            </a:prstTxWarp>
          </a:bodyPr>
          <a:lstStyle/>
          <a:p>
            <a:pPr lvl="0"/>
            <a:endParaRPr lang="ko-KR" altLang="en-US" dirty="0"/>
          </a:p>
        </p:txBody>
      </p:sp>
      <p:sp>
        <p:nvSpPr>
          <p:cNvPr id="1230" name="Rectangle 20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75738" y="6546850"/>
            <a:ext cx="7524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406" tIns="34203" rIns="68406" bIns="34203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b="0"/>
            </a:lvl1pPr>
          </a:lstStyle>
          <a:p>
            <a:pPr>
              <a:defRPr/>
            </a:pPr>
            <a:fld id="{861D5C99-3EBD-4B65-9E0F-D3A54C86B17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44" name="제목 1"/>
          <p:cNvSpPr txBox="1">
            <a:spLocks/>
          </p:cNvSpPr>
          <p:nvPr userDrawn="1"/>
        </p:nvSpPr>
        <p:spPr bwMode="auto">
          <a:xfrm>
            <a:off x="1093788" y="238125"/>
            <a:ext cx="19494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57263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57263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57263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57263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latinLnBrk="1">
              <a:defRPr/>
            </a:pPr>
            <a:endParaRPr lang="ko-KR" altLang="en-US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직사각형 21"/>
          <p:cNvSpPr/>
          <p:nvPr userDrawn="1"/>
        </p:nvSpPr>
        <p:spPr>
          <a:xfrm>
            <a:off x="7772400" y="1052513"/>
            <a:ext cx="2027238" cy="5292725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prstClr val="black"/>
              </a:solidFill>
            </a:endParaRPr>
          </a:p>
        </p:txBody>
      </p:sp>
      <p:sp>
        <p:nvSpPr>
          <p:cNvPr id="24" name="직사각형 23"/>
          <p:cNvSpPr/>
          <p:nvPr userDrawn="1"/>
        </p:nvSpPr>
        <p:spPr>
          <a:xfrm>
            <a:off x="7772400" y="820738"/>
            <a:ext cx="2027238" cy="21431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Descriptions</a:t>
            </a:r>
            <a:endParaRPr kumimoji="0" lang="ko-KR" altLang="en-US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71" r:id="rId2"/>
    <p:sldLayoutId id="2147483746" r:id="rId3"/>
    <p:sldLayoutId id="2147483769" r:id="rId4"/>
    <p:sldLayoutId id="2147483770" r:id="rId5"/>
  </p:sldLayoutIdLst>
  <p:hf hdr="0" ftr="0" dt="0"/>
  <p:txStyles>
    <p:titleStyle>
      <a:lvl1pPr algn="ctr" defTabSz="957263" rtl="0" eaLnBrk="0" fontAlgn="base" latinLnBrk="1" hangingPunct="0">
        <a:spcBef>
          <a:spcPct val="0"/>
        </a:spcBef>
        <a:spcAft>
          <a:spcPct val="0"/>
        </a:spcAft>
        <a:defRPr kumimoji="1" sz="1000" b="1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  <a:lvl2pPr algn="ctr" defTabSz="957263" rtl="0" eaLnBrk="0" fontAlgn="base" latinLnBrk="1" hangingPunct="0">
        <a:spcBef>
          <a:spcPct val="0"/>
        </a:spcBef>
        <a:spcAft>
          <a:spcPct val="0"/>
        </a:spcAft>
        <a:defRPr kumimoji="1" sz="1000" b="1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2pPr>
      <a:lvl3pPr algn="ctr" defTabSz="957263" rtl="0" eaLnBrk="0" fontAlgn="base" latinLnBrk="1" hangingPunct="0">
        <a:spcBef>
          <a:spcPct val="0"/>
        </a:spcBef>
        <a:spcAft>
          <a:spcPct val="0"/>
        </a:spcAft>
        <a:defRPr kumimoji="1" sz="1000" b="1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3pPr>
      <a:lvl4pPr algn="ctr" defTabSz="957263" rtl="0" eaLnBrk="0" fontAlgn="base" latinLnBrk="1" hangingPunct="0">
        <a:spcBef>
          <a:spcPct val="0"/>
        </a:spcBef>
        <a:spcAft>
          <a:spcPct val="0"/>
        </a:spcAft>
        <a:defRPr kumimoji="1" sz="1000" b="1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4pPr>
      <a:lvl5pPr algn="ctr" defTabSz="957263" rtl="0" eaLnBrk="0" fontAlgn="base" latinLnBrk="1" hangingPunct="0">
        <a:spcBef>
          <a:spcPct val="0"/>
        </a:spcBef>
        <a:spcAft>
          <a:spcPct val="0"/>
        </a:spcAft>
        <a:defRPr kumimoji="1" sz="1000" b="1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5pPr>
      <a:lvl6pPr marL="457200" algn="ctr" defTabSz="957263" rtl="0" fontAlgn="base" latinLnBrk="1">
        <a:spcBef>
          <a:spcPct val="0"/>
        </a:spcBef>
        <a:spcAft>
          <a:spcPct val="0"/>
        </a:spcAft>
        <a:defRPr kumimoji="1" sz="1000" b="1">
          <a:solidFill>
            <a:schemeClr val="bg2"/>
          </a:solidFill>
          <a:latin typeface="굴림" pitchFamily="50" charset="-127"/>
          <a:ea typeface="굴림" pitchFamily="50" charset="-127"/>
        </a:defRPr>
      </a:lvl6pPr>
      <a:lvl7pPr marL="914400" algn="ctr" defTabSz="957263" rtl="0" fontAlgn="base" latinLnBrk="1">
        <a:spcBef>
          <a:spcPct val="0"/>
        </a:spcBef>
        <a:spcAft>
          <a:spcPct val="0"/>
        </a:spcAft>
        <a:defRPr kumimoji="1" sz="1000" b="1">
          <a:solidFill>
            <a:schemeClr val="bg2"/>
          </a:solidFill>
          <a:latin typeface="굴림" pitchFamily="50" charset="-127"/>
          <a:ea typeface="굴림" pitchFamily="50" charset="-127"/>
        </a:defRPr>
      </a:lvl7pPr>
      <a:lvl8pPr marL="1371600" algn="ctr" defTabSz="957263" rtl="0" fontAlgn="base" latinLnBrk="1">
        <a:spcBef>
          <a:spcPct val="0"/>
        </a:spcBef>
        <a:spcAft>
          <a:spcPct val="0"/>
        </a:spcAft>
        <a:defRPr kumimoji="1" sz="1000" b="1">
          <a:solidFill>
            <a:schemeClr val="bg2"/>
          </a:solidFill>
          <a:latin typeface="굴림" pitchFamily="50" charset="-127"/>
          <a:ea typeface="굴림" pitchFamily="50" charset="-127"/>
        </a:defRPr>
      </a:lvl8pPr>
      <a:lvl9pPr marL="1828800" algn="ctr" defTabSz="957263" rtl="0" fontAlgn="base" latinLnBrk="1">
        <a:spcBef>
          <a:spcPct val="0"/>
        </a:spcBef>
        <a:spcAft>
          <a:spcPct val="0"/>
        </a:spcAft>
        <a:defRPr kumimoji="1" sz="1000" b="1">
          <a:solidFill>
            <a:schemeClr val="bg2"/>
          </a:solidFill>
          <a:latin typeface="굴림" pitchFamily="50" charset="-127"/>
          <a:ea typeface="굴림" pitchFamily="50" charset="-127"/>
        </a:defRPr>
      </a:lvl9pPr>
    </p:titleStyle>
    <p:bodyStyle>
      <a:lvl1pPr marL="358775" indent="-358775" algn="l" defTabSz="957263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000" b="1">
          <a:solidFill>
            <a:schemeClr val="bg2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000" b="1">
          <a:solidFill>
            <a:schemeClr val="bg2"/>
          </a:solidFill>
          <a:latin typeface="+mn-lt"/>
          <a:ea typeface="+mn-ea"/>
        </a:defRPr>
      </a:lvl2pPr>
      <a:lvl3pPr marL="1196975" indent="-239713" algn="l" defTabSz="957263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000" b="1">
          <a:solidFill>
            <a:schemeClr val="bg2"/>
          </a:solidFill>
          <a:latin typeface="+mn-lt"/>
          <a:ea typeface="+mn-ea"/>
        </a:defRPr>
      </a:lvl3pPr>
      <a:lvl4pPr marL="1676400" indent="-239713" algn="l" defTabSz="957263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000" b="1">
          <a:solidFill>
            <a:schemeClr val="bg2"/>
          </a:solidFill>
          <a:latin typeface="+mn-lt"/>
          <a:ea typeface="+mn-ea"/>
        </a:defRPr>
      </a:lvl4pPr>
      <a:lvl5pPr marL="2154238" indent="-238125" algn="l" defTabSz="957263" rtl="0" eaLnBrk="0" fontAlgn="base" latinLnBrk="1" hangingPunct="0">
        <a:spcBef>
          <a:spcPct val="20000"/>
        </a:spcBef>
        <a:spcAft>
          <a:spcPct val="0"/>
        </a:spcAft>
        <a:buChar char="»"/>
        <a:defRPr kumimoji="1" sz="1000" b="1">
          <a:solidFill>
            <a:schemeClr val="bg2"/>
          </a:solidFill>
          <a:latin typeface="+mn-lt"/>
          <a:ea typeface="+mn-ea"/>
        </a:defRPr>
      </a:lvl5pPr>
      <a:lvl6pPr marL="2611438" indent="-238125" algn="l" defTabSz="957263" rtl="0" fontAlgn="base" latinLnBrk="1">
        <a:spcBef>
          <a:spcPct val="20000"/>
        </a:spcBef>
        <a:spcAft>
          <a:spcPct val="0"/>
        </a:spcAft>
        <a:buChar char="»"/>
        <a:defRPr kumimoji="1" sz="1000" b="1">
          <a:solidFill>
            <a:schemeClr val="bg2"/>
          </a:solidFill>
          <a:latin typeface="+mn-lt"/>
          <a:ea typeface="+mn-ea"/>
        </a:defRPr>
      </a:lvl6pPr>
      <a:lvl7pPr marL="3068638" indent="-238125" algn="l" defTabSz="957263" rtl="0" fontAlgn="base" latinLnBrk="1">
        <a:spcBef>
          <a:spcPct val="20000"/>
        </a:spcBef>
        <a:spcAft>
          <a:spcPct val="0"/>
        </a:spcAft>
        <a:buChar char="»"/>
        <a:defRPr kumimoji="1" sz="1000" b="1">
          <a:solidFill>
            <a:schemeClr val="bg2"/>
          </a:solidFill>
          <a:latin typeface="+mn-lt"/>
          <a:ea typeface="+mn-ea"/>
        </a:defRPr>
      </a:lvl7pPr>
      <a:lvl8pPr marL="3525838" indent="-238125" algn="l" defTabSz="957263" rtl="0" fontAlgn="base" latinLnBrk="1">
        <a:spcBef>
          <a:spcPct val="20000"/>
        </a:spcBef>
        <a:spcAft>
          <a:spcPct val="0"/>
        </a:spcAft>
        <a:buChar char="»"/>
        <a:defRPr kumimoji="1" sz="1000" b="1">
          <a:solidFill>
            <a:schemeClr val="bg2"/>
          </a:solidFill>
          <a:latin typeface="+mn-lt"/>
          <a:ea typeface="+mn-ea"/>
        </a:defRPr>
      </a:lvl8pPr>
      <a:lvl9pPr marL="3983038" indent="-238125" algn="l" defTabSz="957263" rtl="0" fontAlgn="base" latinLnBrk="1">
        <a:spcBef>
          <a:spcPct val="20000"/>
        </a:spcBef>
        <a:spcAft>
          <a:spcPct val="0"/>
        </a:spcAft>
        <a:buChar char="»"/>
        <a:defRPr kumimoji="1" sz="1000" b="1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 bwMode="auto">
          <a:xfrm>
            <a:off x="1135380" y="2708275"/>
            <a:ext cx="7802245" cy="11525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defTabSz="682625" eaLnBrk="1" latinLnBrk="1" hangingPunct="1">
              <a:defRPr/>
            </a:pPr>
            <a:endParaRPr lang="ko-KR" altLang="en-US"/>
          </a:p>
        </p:txBody>
      </p:sp>
      <p:sp>
        <p:nvSpPr>
          <p:cNvPr id="5123" name="제목 1"/>
          <p:cNvSpPr txBox="1">
            <a:spLocks/>
          </p:cNvSpPr>
          <p:nvPr/>
        </p:nvSpPr>
        <p:spPr bwMode="auto">
          <a:xfrm>
            <a:off x="1136650" y="2989580"/>
            <a:ext cx="7800975" cy="864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latinLnBrk="1"/>
            <a:r>
              <a:rPr kumimoji="0" lang="ko-KR" altLang="en-US" sz="3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마이페이지</a:t>
            </a:r>
            <a:endParaRPr kumimoji="0" lang="en-US" altLang="ko-KR" sz="3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124" name="제목 1"/>
          <p:cNvSpPr txBox="1">
            <a:spLocks/>
          </p:cNvSpPr>
          <p:nvPr/>
        </p:nvSpPr>
        <p:spPr bwMode="auto">
          <a:xfrm>
            <a:off x="3800475" y="2205355"/>
            <a:ext cx="78009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latinLnBrk="1"/>
            <a:r>
              <a:rPr kumimoji="0" lang="en-US" altLang="ko-KR" sz="2000">
                <a:latin typeface="맑은 고딕" panose="020B0503020000020004" pitchFamily="50" charset="-127"/>
                <a:ea typeface="맑은 고딕" panose="020B0503020000020004" pitchFamily="50" charset="-127"/>
              </a:rPr>
              <a:t>Frontend Storyboard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내용 개체 틀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089544"/>
              </p:ext>
            </p:extLst>
          </p:nvPr>
        </p:nvGraphicFramePr>
        <p:xfrm>
          <a:off x="4226560" y="2063115"/>
          <a:ext cx="3318510" cy="61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8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468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194" name="Rectangle 8193"/>
          <p:cNvSpPr>
            <a:spLocks/>
          </p:cNvSpPr>
          <p:nvPr/>
        </p:nvSpPr>
        <p:spPr bwMode="auto">
          <a:xfrm>
            <a:off x="3951605" y="85725"/>
            <a:ext cx="3733799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5" name="Rectangle 8194"/>
          <p:cNvSpPr>
            <a:spLocks/>
          </p:cNvSpPr>
          <p:nvPr/>
        </p:nvSpPr>
        <p:spPr bwMode="auto">
          <a:xfrm>
            <a:off x="8574405" y="85725"/>
            <a:ext cx="1282700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F-MY-DASH-04-05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6" name="TextBox 8195"/>
          <p:cNvSpPr txBox="1">
            <a:spLocks/>
          </p:cNvSpPr>
          <p:nvPr/>
        </p:nvSpPr>
        <p:spPr bwMode="auto">
          <a:xfrm>
            <a:off x="933449" y="85725"/>
            <a:ext cx="1429385" cy="24828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Maket it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7" name="Rectangle 8196"/>
          <p:cNvSpPr>
            <a:spLocks/>
          </p:cNvSpPr>
          <p:nvPr/>
        </p:nvSpPr>
        <p:spPr bwMode="auto">
          <a:xfrm>
            <a:off x="9721850" y="104775"/>
            <a:ext cx="186055" cy="24955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8" name="Rectangle 8197"/>
          <p:cNvSpPr>
            <a:spLocks/>
          </p:cNvSpPr>
          <p:nvPr/>
        </p:nvSpPr>
        <p:spPr bwMode="auto">
          <a:xfrm>
            <a:off x="9906000" y="-76200"/>
            <a:ext cx="1905" cy="154305"/>
          </a:xfrm>
          <a:prstGeom prst="rect">
            <a:avLst/>
          </a:prstGeom>
          <a:solidFill>
            <a:srgbClr val="376EA6"/>
          </a:solidFill>
          <a:ln w="0">
            <a:noFill/>
            <a:prstDash/>
          </a:ln>
        </p:spPr>
        <p:txBody>
          <a:bodyPr vert="horz" wrap="none" lIns="0" tIns="0" rIns="0" bIns="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9" name="직사각형 8198"/>
          <p:cNvSpPr>
            <a:spLocks/>
          </p:cNvSpPr>
          <p:nvPr/>
        </p:nvSpPr>
        <p:spPr bwMode="auto">
          <a:xfrm>
            <a:off x="11793855" y="6021705"/>
            <a:ext cx="73025" cy="4762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0" name="직사각형 8199"/>
          <p:cNvSpPr>
            <a:spLocks/>
          </p:cNvSpPr>
          <p:nvPr/>
        </p:nvSpPr>
        <p:spPr bwMode="auto">
          <a:xfrm>
            <a:off x="109855" y="400050"/>
            <a:ext cx="1553210" cy="24574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마이페이지 &gt; 상품납품 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1" name="TextBox 8200"/>
          <p:cNvSpPr txBox="1">
            <a:spLocks/>
          </p:cNvSpPr>
          <p:nvPr/>
        </p:nvSpPr>
        <p:spPr bwMode="auto">
          <a:xfrm>
            <a:off x="3945255" y="87630"/>
            <a:ext cx="3673474" cy="24638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마이페이지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graphicFrame>
        <p:nvGraphicFramePr>
          <p:cNvPr id="84" name="내용 개체 틀 83"/>
          <p:cNvGraphicFramePr>
            <a:graphicFrameLocks noGrp="1"/>
          </p:cNvGraphicFramePr>
          <p:nvPr/>
        </p:nvGraphicFramePr>
        <p:xfrm>
          <a:off x="7833360" y="1113155"/>
          <a:ext cx="1944370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1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맑은 고딕" charset="0"/>
                          <a:ea typeface="맑은 고딕" charset="0"/>
                        </a:rPr>
                        <a:t>전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2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3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4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5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6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표 54"/>
          <p:cNvGraphicFramePr>
            <a:graphicFrameLocks noGrp="1"/>
          </p:cNvGraphicFramePr>
          <p:nvPr/>
        </p:nvGraphicFramePr>
        <p:xfrm>
          <a:off x="-483235" y="-19050"/>
          <a:ext cx="467995" cy="620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00" b="1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버전</a:t>
                      </a:r>
                      <a:endParaRPr lang="ko-KR" altLang="en-US" sz="1000" b="1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1.0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>
            <a:spLocks/>
          </p:cNvSpPr>
          <p:nvPr/>
        </p:nvSpPr>
        <p:spPr>
          <a:xfrm>
            <a:off x="272415" y="1786255"/>
            <a:ext cx="535305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할일 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8" name="TextBox 87"/>
          <p:cNvSpPr txBox="1">
            <a:spLocks/>
          </p:cNvSpPr>
          <p:nvPr/>
        </p:nvSpPr>
        <p:spPr>
          <a:xfrm>
            <a:off x="964564" y="1772920"/>
            <a:ext cx="44196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알림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9" name="타원 88"/>
          <p:cNvSpPr>
            <a:spLocks/>
          </p:cNvSpPr>
          <p:nvPr/>
        </p:nvSpPr>
        <p:spPr bwMode="auto">
          <a:xfrm>
            <a:off x="697865" y="1779905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rgbClr val="FFC000"/>
                </a:solidFill>
                <a:latin typeface="맑은 고딕" charset="0"/>
                <a:ea typeface="맑은 고딕" charset="0"/>
              </a:rPr>
              <a:t>1</a:t>
            </a:r>
            <a:endParaRPr lang="ko-KR" altLang="en-US" sz="900" b="1" cap="none" dirty="0">
              <a:ln w="9525" cap="flat" cmpd="sng">
                <a:prstDash/>
              </a:ln>
              <a:solidFill>
                <a:srgbClr val="FFC00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0" name="타원 89"/>
          <p:cNvSpPr>
            <a:spLocks/>
          </p:cNvSpPr>
          <p:nvPr/>
        </p:nvSpPr>
        <p:spPr bwMode="auto">
          <a:xfrm>
            <a:off x="1412875" y="1787525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chemeClr val="bg1"/>
                </a:solidFill>
                <a:latin typeface="맑은 고딕" charset="0"/>
                <a:ea typeface="맑은 고딕" charset="0"/>
              </a:rPr>
              <a:t>0</a:t>
            </a:r>
            <a:endParaRPr lang="ko-KR" altLang="en-US" sz="900" b="1" cap="none" dirty="0">
              <a:ln w="9525" cap="flat" cmpd="sng">
                <a:prstDash/>
              </a:ln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4304665" y="2205990"/>
            <a:ext cx="379095" cy="378460"/>
            <a:chOff x="4304665" y="2205990"/>
            <a:chExt cx="379095" cy="378460"/>
          </a:xfrm>
        </p:grpSpPr>
        <p:sp>
          <p:nvSpPr>
            <p:cNvPr id="73" name="타원 72"/>
            <p:cNvSpPr>
              <a:spLocks/>
            </p:cNvSpPr>
            <p:nvPr/>
          </p:nvSpPr>
          <p:spPr bwMode="auto">
            <a:xfrm>
              <a:off x="4304665" y="2205990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74" name="그림 73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359275" y="2230755"/>
              <a:ext cx="292735" cy="292735"/>
            </a:xfrm>
            <a:prstGeom prst="rect">
              <a:avLst/>
            </a:prstGeom>
            <a:noFill/>
          </p:spPr>
        </p:pic>
      </p:grpSp>
      <p:sp>
        <p:nvSpPr>
          <p:cNvPr id="86" name="TextBox 85"/>
          <p:cNvSpPr txBox="1">
            <a:spLocks/>
          </p:cNvSpPr>
          <p:nvPr/>
        </p:nvSpPr>
        <p:spPr>
          <a:xfrm>
            <a:off x="4098925" y="1786255"/>
            <a:ext cx="535305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할일 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7" name="TextBox 86"/>
          <p:cNvSpPr txBox="1">
            <a:spLocks/>
          </p:cNvSpPr>
          <p:nvPr/>
        </p:nvSpPr>
        <p:spPr>
          <a:xfrm>
            <a:off x="4790440" y="1772920"/>
            <a:ext cx="44196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알림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91" name="타원 90"/>
          <p:cNvSpPr>
            <a:spLocks/>
          </p:cNvSpPr>
          <p:nvPr/>
        </p:nvSpPr>
        <p:spPr bwMode="auto">
          <a:xfrm>
            <a:off x="5196205" y="1797050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rgbClr val="FFC000"/>
                </a:solidFill>
                <a:latin typeface="맑은 고딕" charset="0"/>
                <a:ea typeface="맑은 고딕" charset="0"/>
              </a:rPr>
              <a:t>1</a:t>
            </a:r>
            <a:endParaRPr lang="ko-KR" altLang="en-US" sz="900" b="1" cap="none" dirty="0">
              <a:ln w="9525" cap="flat" cmpd="sng">
                <a:prstDash/>
              </a:ln>
              <a:solidFill>
                <a:srgbClr val="FFC00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2" name="타원 91"/>
          <p:cNvSpPr>
            <a:spLocks/>
          </p:cNvSpPr>
          <p:nvPr/>
        </p:nvSpPr>
        <p:spPr bwMode="auto">
          <a:xfrm>
            <a:off x="4502150" y="1797050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chemeClr val="bg1"/>
                </a:solidFill>
                <a:latin typeface="맑은 고딕" charset="0"/>
                <a:ea typeface="맑은 고딕" charset="0"/>
              </a:rPr>
              <a:t>0</a:t>
            </a:r>
            <a:endParaRPr lang="ko-KR" altLang="en-US" sz="900" b="1" cap="none" dirty="0">
              <a:ln w="9525" cap="flat" cmpd="sng">
                <a:prstDash/>
              </a:ln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3" name="TextBox 82"/>
          <p:cNvSpPr txBox="1">
            <a:spLocks/>
          </p:cNvSpPr>
          <p:nvPr/>
        </p:nvSpPr>
        <p:spPr>
          <a:xfrm>
            <a:off x="2720975" y="964564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샘플승인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3" name="TextBox 92"/>
          <p:cNvSpPr txBox="1">
            <a:spLocks/>
          </p:cNvSpPr>
          <p:nvPr/>
        </p:nvSpPr>
        <p:spPr>
          <a:xfrm>
            <a:off x="272415" y="967104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계약 검토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5" name="TextBox 94"/>
          <p:cNvSpPr txBox="1">
            <a:spLocks/>
          </p:cNvSpPr>
          <p:nvPr/>
        </p:nvSpPr>
        <p:spPr>
          <a:xfrm>
            <a:off x="393700" y="121158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 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97" name="Line 96"/>
          <p:cNvCxnSpPr/>
          <p:nvPr/>
        </p:nvCxnSpPr>
        <p:spPr>
          <a:xfrm>
            <a:off x="1704340" y="113792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>
            <a:spLocks/>
          </p:cNvSpPr>
          <p:nvPr/>
        </p:nvSpPr>
        <p:spPr>
          <a:xfrm>
            <a:off x="1508760" y="953770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altLang="ko-KR" dirty="0" err="1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원부자재</a:t>
            </a:r>
            <a:endParaRPr lang="ko-KR" altLang="en-US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05" name="TextBox 104"/>
          <p:cNvSpPr txBox="1">
            <a:spLocks/>
          </p:cNvSpPr>
          <p:nvPr/>
        </p:nvSpPr>
        <p:spPr>
          <a:xfrm>
            <a:off x="1695450" y="121094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07" name="Line 106"/>
          <p:cNvCxnSpPr/>
          <p:nvPr/>
        </p:nvCxnSpPr>
        <p:spPr>
          <a:xfrm>
            <a:off x="2811780" y="1137285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>
            <a:spLocks/>
          </p:cNvSpPr>
          <p:nvPr/>
        </p:nvSpPr>
        <p:spPr>
          <a:xfrm>
            <a:off x="2860040" y="121094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109" name="TextBox 108"/>
          <p:cNvSpPr txBox="1">
            <a:spLocks/>
          </p:cNvSpPr>
          <p:nvPr/>
        </p:nvSpPr>
        <p:spPr>
          <a:xfrm>
            <a:off x="6224905" y="941069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분쟁 제기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110" name="Line 109"/>
          <p:cNvCxnSpPr/>
          <p:nvPr/>
        </p:nvCxnSpPr>
        <p:spPr>
          <a:xfrm>
            <a:off x="3944620" y="1125855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>
            <a:spLocks/>
          </p:cNvSpPr>
          <p:nvPr/>
        </p:nvSpPr>
        <p:spPr>
          <a:xfrm>
            <a:off x="6363970" y="118808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112" name="직사각형 111"/>
          <p:cNvSpPr>
            <a:spLocks/>
          </p:cNvSpPr>
          <p:nvPr/>
        </p:nvSpPr>
        <p:spPr bwMode="auto">
          <a:xfrm>
            <a:off x="311150" y="836930"/>
            <a:ext cx="7234555" cy="866140"/>
          </a:xfrm>
          <a:prstGeom prst="rect">
            <a:avLst/>
          </a:prstGeom>
          <a:noFill/>
          <a:ln w="9525" cap="flat" cmpd="sng">
            <a:solidFill>
              <a:schemeClr val="bg1">
                <a:lumMod val="6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119" name="직사각형 118"/>
          <p:cNvSpPr>
            <a:spLocks/>
          </p:cNvSpPr>
          <p:nvPr/>
        </p:nvSpPr>
        <p:spPr bwMode="auto">
          <a:xfrm>
            <a:off x="5241290" y="878840"/>
            <a:ext cx="916305" cy="663575"/>
          </a:xfrm>
          <a:prstGeom prst="rect">
            <a:avLst/>
          </a:prstGeom>
          <a:noFill/>
          <a:ln w="9525" cap="flat" cmpd="sng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ln w="9525" cap="flat" cmpd="sng">
                <a:prstDash/>
              </a:ln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120" name="TextBox 119"/>
          <p:cNvSpPr txBox="1">
            <a:spLocks/>
          </p:cNvSpPr>
          <p:nvPr/>
        </p:nvSpPr>
        <p:spPr>
          <a:xfrm>
            <a:off x="3872865" y="939799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생산진행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21" name="TextBox 120"/>
          <p:cNvSpPr txBox="1">
            <a:spLocks/>
          </p:cNvSpPr>
          <p:nvPr/>
        </p:nvSpPr>
        <p:spPr>
          <a:xfrm>
            <a:off x="4011930" y="118618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 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22" name="Line 121"/>
          <p:cNvCxnSpPr/>
          <p:nvPr/>
        </p:nvCxnSpPr>
        <p:spPr>
          <a:xfrm>
            <a:off x="5097145" y="110109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>
            <a:spLocks/>
          </p:cNvSpPr>
          <p:nvPr/>
        </p:nvSpPr>
        <p:spPr>
          <a:xfrm>
            <a:off x="4986020" y="918210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상품납품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24" name="TextBox 123"/>
          <p:cNvSpPr txBox="1">
            <a:spLocks/>
          </p:cNvSpPr>
          <p:nvPr/>
        </p:nvSpPr>
        <p:spPr>
          <a:xfrm>
            <a:off x="5125085" y="116459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solidFill>
                  <a:srgbClr val="FF0000"/>
                </a:solidFill>
                <a:latin typeface="맑은 고딕" charset="0"/>
                <a:ea typeface="맑은 고딕" charset="0"/>
              </a:rPr>
              <a:t>1</a:t>
            </a:r>
            <a:r>
              <a:rPr lang="en-US" altLang="ko-KR" sz="1400" b="1" cap="none" dirty="0">
                <a:latin typeface="맑은 고딕" charset="0"/>
                <a:ea typeface="맑은 고딕" charset="0"/>
              </a:rPr>
              <a:t>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25" name="Line 124"/>
          <p:cNvCxnSpPr/>
          <p:nvPr/>
        </p:nvCxnSpPr>
        <p:spPr>
          <a:xfrm>
            <a:off x="6209665" y="107950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7" name="내용 개체 틀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009322"/>
              </p:ext>
            </p:extLst>
          </p:nvPr>
        </p:nvGraphicFramePr>
        <p:xfrm>
          <a:off x="297180" y="2095500"/>
          <a:ext cx="3576320" cy="742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6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295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9" name="타원 128"/>
          <p:cNvSpPr>
            <a:spLocks/>
          </p:cNvSpPr>
          <p:nvPr/>
        </p:nvSpPr>
        <p:spPr bwMode="auto">
          <a:xfrm>
            <a:off x="539115" y="2217420"/>
            <a:ext cx="379095" cy="3784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1" cap="none" dirty="0">
              <a:latin typeface="맑은 고딕" charset="0"/>
              <a:ea typeface="맑은 고딕" charset="0"/>
            </a:endParaRPr>
          </a:p>
        </p:txBody>
      </p:sp>
      <p:pic>
        <p:nvPicPr>
          <p:cNvPr id="130" name="그림 129" descr="/Users/jayounglee/Library/Group Containers/L48J367XN4.com.infraware.PolarisOffice/EngineTemp/3985/imag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3090" y="2242185"/>
            <a:ext cx="292735" cy="292735"/>
          </a:xfrm>
          <a:prstGeom prst="rect">
            <a:avLst/>
          </a:prstGeom>
          <a:noFill/>
        </p:spPr>
      </p:pic>
      <p:sp>
        <p:nvSpPr>
          <p:cNvPr id="151" name="직사각형 150"/>
          <p:cNvSpPr>
            <a:spLocks/>
          </p:cNvSpPr>
          <p:nvPr/>
        </p:nvSpPr>
        <p:spPr bwMode="auto">
          <a:xfrm>
            <a:off x="948054" y="2486660"/>
            <a:ext cx="840105" cy="275590"/>
          </a:xfrm>
          <a:prstGeom prst="rect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별점&amp;리뷰</a:t>
            </a:r>
            <a:endParaRPr lang="ko-KR" altLang="en-US" sz="10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53" name="직사각형 152"/>
          <p:cNvSpPr>
            <a:spLocks/>
          </p:cNvSpPr>
          <p:nvPr/>
        </p:nvSpPr>
        <p:spPr bwMode="auto">
          <a:xfrm>
            <a:off x="1820545" y="2475864"/>
            <a:ext cx="824865" cy="275590"/>
          </a:xfrm>
          <a:prstGeom prst="rect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분쟁제기</a:t>
            </a:r>
            <a:endParaRPr lang="ko-KR" altLang="en-US" sz="10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19" name="텍스트 상자 8218"/>
          <p:cNvSpPr txBox="1">
            <a:spLocks/>
          </p:cNvSpPr>
          <p:nvPr/>
        </p:nvSpPr>
        <p:spPr>
          <a:xfrm>
            <a:off x="1019492" y="2201466"/>
            <a:ext cx="4572635" cy="13906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900" b="0" u="sng" cap="none" dirty="0">
                <a:solidFill>
                  <a:srgbClr val="0079A4"/>
                </a:solidFill>
                <a:latin typeface="나눔고딕" charset="0"/>
                <a:ea typeface="나눔고딕" charset="0"/>
              </a:rPr>
              <a:t>생산자님에게</a:t>
            </a: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</a:t>
            </a:r>
            <a:r>
              <a:rPr lang="en-US" altLang="ko-KR" sz="900" b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별점&amp;리뷰</a:t>
            </a: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를 작성해주세요</a:t>
            </a:r>
            <a:endParaRPr lang="ko-KR" altLang="en-US" sz="1800" b="0" cap="none" dirty="0">
              <a:solidFill>
                <a:schemeClr val="tx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20" name="직사각형 8219"/>
          <p:cNvSpPr>
            <a:spLocks/>
          </p:cNvSpPr>
          <p:nvPr/>
        </p:nvSpPr>
        <p:spPr bwMode="auto">
          <a:xfrm>
            <a:off x="2703830" y="2479675"/>
            <a:ext cx="1155700" cy="25336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작업지시서 보기</a:t>
            </a:r>
            <a:endParaRPr lang="ko-KR" altLang="en-US" sz="1000" b="1" cap="none" dirty="0"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  <p:grpSp>
        <p:nvGrpSpPr>
          <p:cNvPr id="8221" name="그룹 8220"/>
          <p:cNvGrpSpPr/>
          <p:nvPr/>
        </p:nvGrpSpPr>
        <p:grpSpPr>
          <a:xfrm>
            <a:off x="7833360" y="3429000"/>
            <a:ext cx="3096895" cy="3354070"/>
            <a:chOff x="7833360" y="3429000"/>
            <a:chExt cx="3096895" cy="3354070"/>
          </a:xfrm>
          <a:solidFill>
            <a:schemeClr val="bg1"/>
          </a:solidFill>
        </p:grpSpPr>
        <p:sp>
          <p:nvSpPr>
            <p:cNvPr id="8222" name="직사각형 8221"/>
            <p:cNvSpPr>
              <a:spLocks/>
            </p:cNvSpPr>
            <p:nvPr/>
          </p:nvSpPr>
          <p:spPr bwMode="auto">
            <a:xfrm>
              <a:off x="7833360" y="3429000"/>
              <a:ext cx="3096895" cy="3354070"/>
            </a:xfrm>
            <a:prstGeom prst="rect">
              <a:avLst/>
            </a:prstGeom>
            <a:grpFill/>
            <a:ln w="9525" cap="flat" cmpd="sng">
              <a:solidFill>
                <a:schemeClr val="bg1">
                  <a:lumMod val="50000"/>
                  <a:alpha val="100000"/>
                </a:schemeClr>
              </a:solidFill>
              <a:prstDash val="solid"/>
              <a:round/>
            </a:ln>
          </p:spPr>
          <p:txBody>
            <a:bodyPr vert="horz" wrap="square" lIns="91440" tIns="45720" rIns="91440" bIns="45720" anchor="t">
              <a:noAutofit/>
            </a:bodyPr>
            <a:lstStyle/>
            <a:p>
              <a:pPr marL="0" indent="0" algn="r" defTabSz="682625" fontAlgn="bas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000" b="1" cap="none" dirty="0">
                <a:ln w="9525" cap="flat" cmpd="sng">
                  <a:prstDash/>
                </a:ln>
                <a:solidFill>
                  <a:schemeClr val="tx1"/>
                </a:solidFill>
                <a:latin typeface="굴림" charset="0"/>
                <a:ea typeface="굴림" charset="0"/>
              </a:endParaRPr>
            </a:p>
          </p:txBody>
        </p:sp>
        <p:sp>
          <p:nvSpPr>
            <p:cNvPr id="8223" name="텍스트 상자 8222"/>
            <p:cNvSpPr txBox="1">
              <a:spLocks/>
            </p:cNvSpPr>
            <p:nvPr/>
          </p:nvSpPr>
          <p:spPr>
            <a:xfrm>
              <a:off x="9046845" y="4186555"/>
              <a:ext cx="680085" cy="1014730"/>
            </a:xfrm>
            <a:prstGeom prst="rect">
              <a:avLst/>
            </a:prstGeom>
            <a:grpFill/>
          </p:spPr>
          <p:txBody>
            <a:bodyPr vert="horz" wrap="square" lIns="0" tIns="0" rIns="0" bIns="0" anchor="t">
              <a:noAutofit/>
            </a:bodyPr>
            <a:lstStyle/>
            <a:p>
              <a:pPr marL="0" indent="0" algn="l" defTabSz="508000" eaLnBrk="0" fontAlgn="auto" latinLnBrk="0">
                <a:lnSpc>
                  <a:spcPct val="3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800" b="0" cap="none" dirty="0">
                  <a:latin typeface="맑은 고딕" charset="0"/>
                  <a:ea typeface="맑은 고딕" charset="0"/>
                </a:rPr>
                <a:t>생산진행</a:t>
              </a:r>
              <a:endParaRPr lang="ko-KR" altLang="en-US" sz="800" b="0" cap="none" dirty="0">
                <a:latin typeface="맑은 고딕" charset="0"/>
                <a:ea typeface="맑은 고딕" charset="0"/>
              </a:endParaRPr>
            </a:p>
            <a:p>
              <a:pPr marL="0" indent="0" algn="l" defTabSz="508000" eaLnBrk="0" fontAlgn="auto" latinLnBrk="0">
                <a:lnSpc>
                  <a:spcPct val="3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800" b="0" cap="none" dirty="0">
                  <a:latin typeface="맑은 고딕" charset="0"/>
                  <a:ea typeface="맑은 고딕" charset="0"/>
                </a:rPr>
                <a:t>의사소통</a:t>
              </a:r>
              <a:endParaRPr lang="ko-KR" altLang="en-US" sz="800" b="0" cap="none" dirty="0">
                <a:latin typeface="맑은 고딕" charset="0"/>
                <a:ea typeface="맑은 고딕" charset="0"/>
              </a:endParaRPr>
            </a:p>
            <a:p>
              <a:pPr marL="0" indent="0" algn="l" defTabSz="508000" eaLnBrk="0" fontAlgn="auto" latinLnBrk="0">
                <a:lnSpc>
                  <a:spcPct val="3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800" b="0" cap="none" dirty="0">
                  <a:latin typeface="맑은 고딕" charset="0"/>
                  <a:ea typeface="맑은 고딕" charset="0"/>
                </a:rPr>
                <a:t>시간준수</a:t>
              </a:r>
              <a:endParaRPr lang="ko-KR" altLang="en-US" sz="800" b="0" cap="none" dirty="0">
                <a:latin typeface="맑은 고딕" charset="0"/>
                <a:ea typeface="맑은 고딕" charset="0"/>
              </a:endParaRPr>
            </a:p>
            <a:p>
              <a:pPr marL="0" indent="0" algn="l" defTabSz="508000" eaLnBrk="0" fontAlgn="auto" latinLnBrk="0">
                <a:lnSpc>
                  <a:spcPct val="3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800" b="0" cap="none" dirty="0">
                  <a:latin typeface="맑은 고딕" charset="0"/>
                  <a:ea typeface="맑은 고딕" charset="0"/>
                </a:rPr>
                <a:t>업무협조</a:t>
              </a:r>
              <a:endParaRPr lang="ko-KR" altLang="en-US" sz="800" b="0" cap="none" dirty="0">
                <a:latin typeface="맑은 고딕" charset="0"/>
                <a:ea typeface="맑은 고딕" charset="0"/>
              </a:endParaRPr>
            </a:p>
          </p:txBody>
        </p:sp>
        <p:sp>
          <p:nvSpPr>
            <p:cNvPr id="8224" name="텍스트 상자 8223"/>
            <p:cNvSpPr txBox="1">
              <a:spLocks/>
            </p:cNvSpPr>
            <p:nvPr/>
          </p:nvSpPr>
          <p:spPr>
            <a:xfrm>
              <a:off x="8684895" y="4066539"/>
              <a:ext cx="1602105" cy="262255"/>
            </a:xfrm>
            <a:prstGeom prst="rect">
              <a:avLst/>
            </a:prstGeom>
            <a:noFill/>
          </p:spPr>
          <p:txBody>
            <a:bodyPr vert="horz" wrap="square" lIns="0" tIns="0" rIns="0" bIns="0" anchor="ctr">
              <a:noAutofit/>
            </a:bodyPr>
            <a:lstStyle/>
            <a:p>
              <a:pPr marL="0" indent="0" algn="l" defTabSz="508000" eaLnBrk="0" fontAlgn="auto" latinLnBrk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400" b="0" cap="none" dirty="0">
                  <a:latin typeface="맑은 고딕" charset="0"/>
                  <a:ea typeface="맑은 고딕" charset="0"/>
                </a:rPr>
                <a:t>☆ ☆ ☆ ☆ ★</a:t>
              </a:r>
              <a:endParaRPr lang="ko-KR" altLang="en-US" sz="1400" b="0" cap="none" dirty="0">
                <a:latin typeface="맑은 고딕" charset="0"/>
                <a:ea typeface="맑은 고딕" charset="0"/>
              </a:endParaRPr>
            </a:p>
          </p:txBody>
        </p:sp>
        <p:sp>
          <p:nvSpPr>
            <p:cNvPr id="8225" name="텍스트 상자 8224"/>
            <p:cNvSpPr txBox="1">
              <a:spLocks/>
            </p:cNvSpPr>
            <p:nvPr/>
          </p:nvSpPr>
          <p:spPr>
            <a:xfrm>
              <a:off x="8685530" y="4455795"/>
              <a:ext cx="1602105" cy="262255"/>
            </a:xfrm>
            <a:prstGeom prst="rect">
              <a:avLst/>
            </a:prstGeom>
            <a:noFill/>
          </p:spPr>
          <p:txBody>
            <a:bodyPr vert="horz" wrap="square" lIns="0" tIns="0" rIns="0" bIns="0" anchor="ctr">
              <a:noAutofit/>
            </a:bodyPr>
            <a:lstStyle/>
            <a:p>
              <a:pPr marL="0" indent="0" algn="l" defTabSz="508000" eaLnBrk="0" fontAlgn="auto" latinLnBrk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400" b="0" cap="none" dirty="0">
                  <a:latin typeface="맑은 고딕" charset="0"/>
                  <a:ea typeface="맑은 고딕" charset="0"/>
                </a:rPr>
                <a:t>☆ ☆ ☆ ☆ ☆</a:t>
              </a:r>
              <a:endParaRPr lang="ko-KR" altLang="en-US" sz="1400" b="0" cap="none" dirty="0">
                <a:latin typeface="맑은 고딕" charset="0"/>
                <a:ea typeface="맑은 고딕" charset="0"/>
              </a:endParaRPr>
            </a:p>
          </p:txBody>
        </p:sp>
        <p:sp>
          <p:nvSpPr>
            <p:cNvPr id="8226" name="텍스트 상자 8225"/>
            <p:cNvSpPr txBox="1">
              <a:spLocks/>
            </p:cNvSpPr>
            <p:nvPr/>
          </p:nvSpPr>
          <p:spPr>
            <a:xfrm>
              <a:off x="8743950" y="4811395"/>
              <a:ext cx="1602105" cy="262255"/>
            </a:xfrm>
            <a:prstGeom prst="rect">
              <a:avLst/>
            </a:prstGeom>
            <a:noFill/>
          </p:spPr>
          <p:txBody>
            <a:bodyPr vert="horz" wrap="square" lIns="0" tIns="0" rIns="0" bIns="0" anchor="ctr">
              <a:noAutofit/>
            </a:bodyPr>
            <a:lstStyle/>
            <a:p>
              <a:pPr marL="0" indent="0" algn="l" defTabSz="508000" eaLnBrk="0" fontAlgn="auto" latinLnBrk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400" b="0" cap="none" dirty="0">
                  <a:latin typeface="맑은 고딕" charset="0"/>
                  <a:ea typeface="맑은 고딕" charset="0"/>
                </a:rPr>
                <a:t>☆ ☆ ☆ ☆ ☆</a:t>
              </a:r>
              <a:endParaRPr lang="ko-KR" altLang="en-US" sz="1400" b="0" cap="none" dirty="0">
                <a:latin typeface="맑은 고딕" charset="0"/>
                <a:ea typeface="맑은 고딕" charset="0"/>
              </a:endParaRPr>
            </a:p>
          </p:txBody>
        </p:sp>
        <p:sp>
          <p:nvSpPr>
            <p:cNvPr id="8227" name="텍스트 상자 8226"/>
            <p:cNvSpPr txBox="1">
              <a:spLocks/>
            </p:cNvSpPr>
            <p:nvPr/>
          </p:nvSpPr>
          <p:spPr>
            <a:xfrm>
              <a:off x="8766810" y="5184775"/>
              <a:ext cx="1602105" cy="262255"/>
            </a:xfrm>
            <a:prstGeom prst="rect">
              <a:avLst/>
            </a:prstGeom>
            <a:noFill/>
          </p:spPr>
          <p:txBody>
            <a:bodyPr vert="horz" wrap="square" lIns="0" tIns="0" rIns="0" bIns="0" anchor="ctr">
              <a:noAutofit/>
            </a:bodyPr>
            <a:lstStyle/>
            <a:p>
              <a:pPr marL="0" indent="0" algn="l" defTabSz="508000" eaLnBrk="0" fontAlgn="auto" latinLnBrk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400" b="0" cap="none" dirty="0">
                  <a:latin typeface="맑은 고딕" charset="0"/>
                  <a:ea typeface="맑은 고딕" charset="0"/>
                </a:rPr>
                <a:t>☆ ☆ ☆ ☆ ☆</a:t>
              </a:r>
              <a:endParaRPr lang="ko-KR" altLang="en-US" sz="1400" b="0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8228" name="내용 개체 틀 8227" descr="/Users/jayounglee/Library/Group Containers/L48J367XN4.com.infraware.PolarisOffice/EngineTemp/3985/image16.png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9742805" y="4217670"/>
              <a:ext cx="386080" cy="386080"/>
            </a:xfrm>
            <a:prstGeom prst="rect">
              <a:avLst/>
            </a:prstGeom>
            <a:grpFill/>
            <a:ln w="0">
              <a:noFill/>
              <a:prstDash/>
            </a:ln>
          </p:spPr>
        </p:pic>
        <p:sp>
          <p:nvSpPr>
            <p:cNvPr id="8229" name="직사각형 8228"/>
            <p:cNvSpPr>
              <a:spLocks/>
            </p:cNvSpPr>
            <p:nvPr/>
          </p:nvSpPr>
          <p:spPr bwMode="auto">
            <a:xfrm flipV="1">
              <a:off x="10572115" y="3597910"/>
              <a:ext cx="321945" cy="295275"/>
            </a:xfrm>
            <a:prstGeom prst="rect">
              <a:avLst/>
            </a:prstGeom>
            <a:grpFill/>
            <a:ln w="0">
              <a:noFill/>
              <a:prstDash/>
            </a:ln>
          </p:spPr>
          <p:txBody>
            <a:bodyPr vert="horz" wrap="square" lIns="91440" tIns="45720" rIns="91440" bIns="45720" anchor="t">
              <a:noAutofit/>
            </a:bodyPr>
            <a:lstStyle/>
            <a:p>
              <a:pPr marL="0" indent="0" algn="l" defTabSz="682625" fontAlgn="bas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000" b="1" cap="none" dirty="0">
                  <a:ln w="9525" cap="flat" cmpd="sng">
                    <a:prstDash/>
                  </a:ln>
                  <a:solidFill>
                    <a:schemeClr val="tx1"/>
                  </a:solidFill>
                  <a:latin typeface="맑은 고딕" charset="0"/>
                  <a:ea typeface="맑은 고딕" charset="0"/>
                </a:rPr>
                <a:t>     x</a:t>
              </a:r>
              <a:endParaRPr lang="ko-KR" altLang="en-US" sz="1000" b="1" cap="none" dirty="0">
                <a:ln w="9525" cap="flat" cmpd="sng">
                  <a:prstDash/>
                </a:ln>
                <a:solidFill>
                  <a:schemeClr val="tx1"/>
                </a:solidFill>
                <a:latin typeface="맑은 고딕" charset="0"/>
                <a:ea typeface="맑은 고딕" charset="0"/>
              </a:endParaRPr>
            </a:p>
          </p:txBody>
        </p:sp>
        <p:sp>
          <p:nvSpPr>
            <p:cNvPr id="8230" name="직사각형 8229"/>
            <p:cNvSpPr>
              <a:spLocks/>
            </p:cNvSpPr>
            <p:nvPr/>
          </p:nvSpPr>
          <p:spPr bwMode="auto">
            <a:xfrm>
              <a:off x="9001760" y="6283960"/>
              <a:ext cx="824865" cy="275590"/>
            </a:xfrm>
            <a:prstGeom prst="rect">
              <a:avLst/>
            </a:prstGeom>
            <a:grpFill/>
            <a:ln w="0">
              <a:noFill/>
              <a:prstDash/>
            </a:ln>
          </p:spPr>
          <p:txBody>
            <a:bodyPr vert="horz" wrap="square" lIns="91440" tIns="45720" rIns="91440" bIns="45720" anchor="t">
              <a:noAutofit/>
            </a:bodyPr>
            <a:lstStyle/>
            <a:p>
              <a:pPr marL="0" indent="0" algn="ctr" defTabSz="682625" fontAlgn="bas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000" b="1" cap="none" dirty="0">
                  <a:solidFill>
                    <a:schemeClr val="bg1"/>
                  </a:solidFill>
                  <a:latin typeface="맑은 고딕" charset="0"/>
                  <a:ea typeface="맑은 고딕" charset="0"/>
                </a:rPr>
                <a:t>등록</a:t>
              </a:r>
              <a:endParaRPr lang="ko-KR" altLang="en-US" sz="1000" b="1" cap="none" dirty="0">
                <a:solidFill>
                  <a:schemeClr val="bg1"/>
                </a:solidFill>
                <a:latin typeface="맑은 고딕" charset="0"/>
                <a:ea typeface="맑은 고딕" charset="0"/>
              </a:endParaRPr>
            </a:p>
          </p:txBody>
        </p:sp>
        <p:sp>
          <p:nvSpPr>
            <p:cNvPr id="8231" name="TextBox 8230"/>
            <p:cNvSpPr txBox="1">
              <a:spLocks/>
            </p:cNvSpPr>
            <p:nvPr/>
          </p:nvSpPr>
          <p:spPr>
            <a:xfrm>
              <a:off x="8316846" y="3601085"/>
              <a:ext cx="1983235" cy="353943"/>
            </a:xfrm>
            <a:prstGeom prst="rect">
              <a:avLst/>
            </a:prstGeom>
            <a:grpFill/>
          </p:spPr>
          <p:txBody>
            <a:bodyPr vert="horz" wrap="none" lIns="91440" tIns="45720" rIns="91440" bIns="45720" anchor="t">
              <a:spAutoFit/>
            </a:bodyPr>
            <a:lstStyle/>
            <a:p>
              <a:pPr marL="0" indent="0" algn="ctr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ko-KR" altLang="en-US" sz="900" b="1" cap="none" dirty="0" err="1">
                  <a:solidFill>
                    <a:schemeClr val="tx1"/>
                  </a:solidFill>
                  <a:latin typeface="나눔고딕" charset="0"/>
                  <a:ea typeface="나눔고딕" charset="0"/>
                </a:rPr>
                <a:t>생산자님과의</a:t>
              </a:r>
              <a:r>
                <a:rPr lang="en-US" altLang="ko-KR" sz="900" b="1" cap="none" dirty="0">
                  <a:solidFill>
                    <a:schemeClr val="tx1"/>
                  </a:solidFill>
                  <a:latin typeface="나눔고딕" charset="0"/>
                  <a:ea typeface="나눔고딕" charset="0"/>
                </a:rPr>
                <a:t> 거래를 평가해주세요.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 </a:t>
              </a:r>
              <a:endParaRPr lang="ko-KR" altLang="en-US" sz="1000" b="0" cap="none" dirty="0">
                <a:latin typeface="맑은 고딕" charset="0"/>
                <a:ea typeface="맑은 고딕" charset="0"/>
              </a:endParaRPr>
            </a:p>
            <a:p>
              <a:pPr marL="0" indent="0" algn="ctr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800" b="0" cap="none" dirty="0">
                  <a:latin typeface="맑은 고딕" charset="0"/>
                  <a:ea typeface="맑은 고딕" charset="0"/>
                </a:rPr>
                <a:t>최대한 구체적 후기를 남겨주세요.</a:t>
              </a:r>
              <a:endParaRPr lang="ko-KR" altLang="en-US" sz="800" b="0" cap="none" dirty="0">
                <a:latin typeface="맑은 고딕" charset="0"/>
                <a:ea typeface="맑은 고딕" charset="0"/>
              </a:endParaRPr>
            </a:p>
          </p:txBody>
        </p:sp>
        <p:sp>
          <p:nvSpPr>
            <p:cNvPr id="8232" name="직사각형 8231"/>
            <p:cNvSpPr>
              <a:spLocks/>
            </p:cNvSpPr>
            <p:nvPr/>
          </p:nvSpPr>
          <p:spPr bwMode="auto">
            <a:xfrm>
              <a:off x="7980045" y="5761355"/>
              <a:ext cx="2802890" cy="866140"/>
            </a:xfrm>
            <a:prstGeom prst="rect">
              <a:avLst/>
            </a:prstGeom>
            <a:grpFill/>
            <a:ln w="9525" cap="flat" cmpd="sng">
              <a:solidFill>
                <a:schemeClr val="bg1">
                  <a:lumMod val="50000"/>
                  <a:alpha val="100000"/>
                </a:schemeClr>
              </a:solidFill>
              <a:prstDash val="solid"/>
              <a:round/>
            </a:ln>
          </p:spPr>
          <p:txBody>
            <a:bodyPr vert="horz" wrap="square" lIns="91440" tIns="45720" rIns="91440" bIns="45720" anchor="t">
              <a:noAutofit/>
            </a:bodyPr>
            <a:lstStyle/>
            <a:p>
              <a:pPr marL="0" indent="0" algn="l" defTabSz="508000" eaLnBrk="0" fontAlgn="auto" latinLnBrk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000" b="0" cap="none" dirty="0">
                <a:latin typeface="맑은 고딕" charset="0"/>
                <a:ea typeface="맑은 고딕" charset="0"/>
              </a:endParaRPr>
            </a:p>
            <a:p>
              <a:pPr marL="0" indent="0" algn="l" defTabSz="508000" eaLnBrk="0" fontAlgn="auto" latinLnBrk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000" b="0" cap="none" dirty="0">
                <a:latin typeface="맑은 고딕" charset="0"/>
                <a:ea typeface="맑은 고딕" charset="0"/>
              </a:endParaRPr>
            </a:p>
          </p:txBody>
        </p:sp>
        <p:sp>
          <p:nvSpPr>
            <p:cNvPr id="8233" name="텍스트 상자 8232"/>
            <p:cNvSpPr txBox="1">
              <a:spLocks/>
            </p:cNvSpPr>
            <p:nvPr/>
          </p:nvSpPr>
          <p:spPr>
            <a:xfrm>
              <a:off x="8044815" y="5746115"/>
              <a:ext cx="1740535" cy="931545"/>
            </a:xfrm>
            <a:prstGeom prst="rect">
              <a:avLst/>
            </a:prstGeom>
            <a:noFill/>
          </p:spPr>
          <p:txBody>
            <a:bodyPr vert="horz" wrap="square" lIns="0" tIns="0" rIns="0" bIns="0" anchor="t">
              <a:noAutofit/>
            </a:bodyPr>
            <a:lstStyle/>
            <a:p>
              <a:pPr marL="0" indent="0" algn="l" defTabSz="508000" eaLnBrk="0" fontAlgn="auto" latinLnBrk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800" b="0" cap="none" dirty="0">
                  <a:latin typeface="맑은 고딕" charset="0"/>
                  <a:ea typeface="맑은 고딕" charset="0"/>
                </a:rPr>
                <a:t>리뷰를 입력 해주세요</a:t>
              </a:r>
              <a:endParaRPr lang="ko-KR" altLang="en-US" sz="800" b="0" cap="none" dirty="0">
                <a:latin typeface="맑은 고딕" charset="0"/>
                <a:ea typeface="맑은 고딕" charset="0"/>
              </a:endParaRPr>
            </a:p>
          </p:txBody>
        </p: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E7160C83-D4B7-44DB-87DD-9A546E680520}"/>
              </a:ext>
            </a:extLst>
          </p:cNvPr>
          <p:cNvSpPr txBox="1">
            <a:spLocks/>
          </p:cNvSpPr>
          <p:nvPr/>
        </p:nvSpPr>
        <p:spPr>
          <a:xfrm>
            <a:off x="4808855" y="2201089"/>
            <a:ext cx="2329484" cy="507831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900" b="0" u="sng" cap="none" dirty="0">
                <a:solidFill>
                  <a:srgbClr val="0079A4"/>
                </a:solidFill>
                <a:latin typeface="나눔고딕" charset="0"/>
                <a:ea typeface="나눔고딕" charset="0"/>
              </a:rPr>
              <a:t>생산자님에게</a:t>
            </a: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</a:t>
            </a:r>
            <a:r>
              <a:rPr lang="en-US" altLang="ko-KR" sz="900" b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별점&amp;리뷰</a:t>
            </a: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를 작성하였습니다.</a:t>
            </a: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193"/>
          <p:cNvSpPr>
            <a:spLocks/>
          </p:cNvSpPr>
          <p:nvPr/>
        </p:nvSpPr>
        <p:spPr bwMode="auto">
          <a:xfrm>
            <a:off x="3951605" y="85725"/>
            <a:ext cx="3733799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5" name="Rectangle 8194"/>
          <p:cNvSpPr>
            <a:spLocks/>
          </p:cNvSpPr>
          <p:nvPr/>
        </p:nvSpPr>
        <p:spPr bwMode="auto">
          <a:xfrm>
            <a:off x="8574405" y="85725"/>
            <a:ext cx="1282700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F-MY-DASH-04-06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6" name="TextBox 8195"/>
          <p:cNvSpPr txBox="1">
            <a:spLocks/>
          </p:cNvSpPr>
          <p:nvPr/>
        </p:nvSpPr>
        <p:spPr bwMode="auto">
          <a:xfrm>
            <a:off x="933449" y="85725"/>
            <a:ext cx="1429385" cy="24828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Maket it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7" name="Rectangle 8196"/>
          <p:cNvSpPr>
            <a:spLocks/>
          </p:cNvSpPr>
          <p:nvPr/>
        </p:nvSpPr>
        <p:spPr bwMode="auto">
          <a:xfrm>
            <a:off x="9721850" y="104775"/>
            <a:ext cx="186055" cy="24955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8" name="Rectangle 8197"/>
          <p:cNvSpPr>
            <a:spLocks/>
          </p:cNvSpPr>
          <p:nvPr/>
        </p:nvSpPr>
        <p:spPr bwMode="auto">
          <a:xfrm>
            <a:off x="9906000" y="-76200"/>
            <a:ext cx="1905" cy="154305"/>
          </a:xfrm>
          <a:prstGeom prst="rect">
            <a:avLst/>
          </a:prstGeom>
          <a:solidFill>
            <a:srgbClr val="376EA6"/>
          </a:solidFill>
          <a:ln w="0">
            <a:noFill/>
            <a:prstDash/>
          </a:ln>
        </p:spPr>
        <p:txBody>
          <a:bodyPr vert="horz" wrap="none" lIns="0" tIns="0" rIns="0" bIns="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9" name="직사각형 8198"/>
          <p:cNvSpPr>
            <a:spLocks/>
          </p:cNvSpPr>
          <p:nvPr/>
        </p:nvSpPr>
        <p:spPr bwMode="auto">
          <a:xfrm>
            <a:off x="11793855" y="6021705"/>
            <a:ext cx="73025" cy="4762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0" name="직사각형 8199"/>
          <p:cNvSpPr>
            <a:spLocks/>
          </p:cNvSpPr>
          <p:nvPr/>
        </p:nvSpPr>
        <p:spPr bwMode="auto">
          <a:xfrm>
            <a:off x="109855" y="400050"/>
            <a:ext cx="1508125" cy="24574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마이페이지 &gt; 분쟁제기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1" name="TextBox 8200"/>
          <p:cNvSpPr txBox="1">
            <a:spLocks/>
          </p:cNvSpPr>
          <p:nvPr/>
        </p:nvSpPr>
        <p:spPr bwMode="auto">
          <a:xfrm>
            <a:off x="3945255" y="87630"/>
            <a:ext cx="3673474" cy="24638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마이페이지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graphicFrame>
        <p:nvGraphicFramePr>
          <p:cNvPr id="84" name="내용 개체 틀 83"/>
          <p:cNvGraphicFramePr>
            <a:graphicFrameLocks noGrp="1"/>
          </p:cNvGraphicFramePr>
          <p:nvPr/>
        </p:nvGraphicFramePr>
        <p:xfrm>
          <a:off x="7833360" y="1113155"/>
          <a:ext cx="1944370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1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맑은 고딕" charset="0"/>
                          <a:ea typeface="맑은 고딕" charset="0"/>
                        </a:rPr>
                        <a:t>전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2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3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4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5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6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표 54"/>
          <p:cNvGraphicFramePr>
            <a:graphicFrameLocks noGrp="1"/>
          </p:cNvGraphicFramePr>
          <p:nvPr/>
        </p:nvGraphicFramePr>
        <p:xfrm>
          <a:off x="-483235" y="-19050"/>
          <a:ext cx="467995" cy="620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00" b="1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버전</a:t>
                      </a:r>
                      <a:endParaRPr lang="ko-KR" altLang="en-US" sz="1000" b="1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1.0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83" name="TextBox 82"/>
          <p:cNvSpPr txBox="1">
            <a:spLocks/>
          </p:cNvSpPr>
          <p:nvPr/>
        </p:nvSpPr>
        <p:spPr>
          <a:xfrm>
            <a:off x="2720975" y="964564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샘플승인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3" name="TextBox 92"/>
          <p:cNvSpPr txBox="1">
            <a:spLocks/>
          </p:cNvSpPr>
          <p:nvPr/>
        </p:nvSpPr>
        <p:spPr>
          <a:xfrm>
            <a:off x="272415" y="967104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계약 검토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5" name="TextBox 94"/>
          <p:cNvSpPr txBox="1">
            <a:spLocks/>
          </p:cNvSpPr>
          <p:nvPr/>
        </p:nvSpPr>
        <p:spPr>
          <a:xfrm>
            <a:off x="393700" y="121158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 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97" name="Line 96"/>
          <p:cNvCxnSpPr/>
          <p:nvPr/>
        </p:nvCxnSpPr>
        <p:spPr>
          <a:xfrm>
            <a:off x="1704340" y="113792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>
            <a:spLocks/>
          </p:cNvSpPr>
          <p:nvPr/>
        </p:nvSpPr>
        <p:spPr>
          <a:xfrm>
            <a:off x="1508760" y="953770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altLang="ko-KR" dirty="0" err="1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원부자재</a:t>
            </a:r>
            <a:endParaRPr lang="ko-KR" altLang="en-US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05" name="TextBox 104"/>
          <p:cNvSpPr txBox="1">
            <a:spLocks/>
          </p:cNvSpPr>
          <p:nvPr/>
        </p:nvSpPr>
        <p:spPr>
          <a:xfrm>
            <a:off x="1695450" y="121094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07" name="Line 106"/>
          <p:cNvCxnSpPr/>
          <p:nvPr/>
        </p:nvCxnSpPr>
        <p:spPr>
          <a:xfrm>
            <a:off x="2811780" y="1137285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>
            <a:spLocks/>
          </p:cNvSpPr>
          <p:nvPr/>
        </p:nvSpPr>
        <p:spPr>
          <a:xfrm>
            <a:off x="2860040" y="121094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109" name="TextBox 108"/>
          <p:cNvSpPr txBox="1">
            <a:spLocks/>
          </p:cNvSpPr>
          <p:nvPr/>
        </p:nvSpPr>
        <p:spPr>
          <a:xfrm>
            <a:off x="6224905" y="941069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분쟁 제기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110" name="Line 109"/>
          <p:cNvCxnSpPr/>
          <p:nvPr/>
        </p:nvCxnSpPr>
        <p:spPr>
          <a:xfrm>
            <a:off x="3944620" y="1125855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>
            <a:spLocks/>
          </p:cNvSpPr>
          <p:nvPr/>
        </p:nvSpPr>
        <p:spPr>
          <a:xfrm>
            <a:off x="6363970" y="118808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solidFill>
                  <a:srgbClr val="FF0000"/>
                </a:solidFill>
                <a:latin typeface="맑은 고딕" charset="0"/>
                <a:ea typeface="맑은 고딕" charset="0"/>
              </a:rPr>
              <a:t>1</a:t>
            </a:r>
            <a:r>
              <a:rPr lang="en-US" altLang="ko-KR" sz="1400" b="1" cap="none" dirty="0">
                <a:latin typeface="맑은 고딕" charset="0"/>
                <a:ea typeface="맑은 고딕" charset="0"/>
              </a:rPr>
              <a:t>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112" name="직사각형 111"/>
          <p:cNvSpPr>
            <a:spLocks/>
          </p:cNvSpPr>
          <p:nvPr/>
        </p:nvSpPr>
        <p:spPr bwMode="auto">
          <a:xfrm>
            <a:off x="311150" y="836930"/>
            <a:ext cx="7234555" cy="866140"/>
          </a:xfrm>
          <a:prstGeom prst="rect">
            <a:avLst/>
          </a:prstGeom>
          <a:noFill/>
          <a:ln w="9525" cap="flat" cmpd="sng">
            <a:solidFill>
              <a:schemeClr val="bg1">
                <a:lumMod val="6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119" name="직사각형 118"/>
          <p:cNvSpPr>
            <a:spLocks/>
          </p:cNvSpPr>
          <p:nvPr/>
        </p:nvSpPr>
        <p:spPr bwMode="auto">
          <a:xfrm>
            <a:off x="6447155" y="922655"/>
            <a:ext cx="916305" cy="663575"/>
          </a:xfrm>
          <a:prstGeom prst="rect">
            <a:avLst/>
          </a:prstGeom>
          <a:noFill/>
          <a:ln w="9525" cap="flat" cmpd="sng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ln w="9525" cap="flat" cmpd="sng">
                <a:prstDash/>
              </a:ln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120" name="TextBox 119"/>
          <p:cNvSpPr txBox="1">
            <a:spLocks/>
          </p:cNvSpPr>
          <p:nvPr/>
        </p:nvSpPr>
        <p:spPr>
          <a:xfrm>
            <a:off x="3872865" y="939799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생산진행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21" name="TextBox 120"/>
          <p:cNvSpPr txBox="1">
            <a:spLocks/>
          </p:cNvSpPr>
          <p:nvPr/>
        </p:nvSpPr>
        <p:spPr>
          <a:xfrm>
            <a:off x="4011930" y="118618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 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22" name="Line 121"/>
          <p:cNvCxnSpPr/>
          <p:nvPr/>
        </p:nvCxnSpPr>
        <p:spPr>
          <a:xfrm>
            <a:off x="5097145" y="110109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>
            <a:spLocks/>
          </p:cNvSpPr>
          <p:nvPr/>
        </p:nvSpPr>
        <p:spPr>
          <a:xfrm>
            <a:off x="4986020" y="918210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상품납품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24" name="TextBox 123"/>
          <p:cNvSpPr txBox="1">
            <a:spLocks/>
          </p:cNvSpPr>
          <p:nvPr/>
        </p:nvSpPr>
        <p:spPr>
          <a:xfrm>
            <a:off x="5125085" y="116459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 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25" name="Line 124"/>
          <p:cNvCxnSpPr/>
          <p:nvPr/>
        </p:nvCxnSpPr>
        <p:spPr>
          <a:xfrm>
            <a:off x="6209665" y="107950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02" name="내용 개체 틀 8201"/>
          <p:cNvGraphicFramePr>
            <a:graphicFrameLocks noGrp="1"/>
          </p:cNvGraphicFramePr>
          <p:nvPr/>
        </p:nvGraphicFramePr>
        <p:xfrm>
          <a:off x="4226560" y="2063115"/>
          <a:ext cx="3318510" cy="177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8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468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68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8203" name="그룹 8202"/>
          <p:cNvGrpSpPr/>
          <p:nvPr/>
        </p:nvGrpSpPr>
        <p:grpSpPr>
          <a:xfrm>
            <a:off x="4304665" y="2175510"/>
            <a:ext cx="2401715" cy="507831"/>
            <a:chOff x="4304665" y="2175510"/>
            <a:chExt cx="2401715" cy="507831"/>
          </a:xfrm>
        </p:grpSpPr>
        <p:sp>
          <p:nvSpPr>
            <p:cNvPr id="8204" name="TextBox 8203"/>
            <p:cNvSpPr txBox="1">
              <a:spLocks/>
            </p:cNvSpPr>
            <p:nvPr/>
          </p:nvSpPr>
          <p:spPr>
            <a:xfrm>
              <a:off x="4787265" y="2175510"/>
              <a:ext cx="1919115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생산자님이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분쟁을 제기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하였습니다.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8205" name="타원 8204"/>
            <p:cNvSpPr>
              <a:spLocks/>
            </p:cNvSpPr>
            <p:nvPr/>
          </p:nvSpPr>
          <p:spPr bwMode="auto">
            <a:xfrm>
              <a:off x="4304665" y="2205990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8206" name="그림 8205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359275" y="2230755"/>
              <a:ext cx="292735" cy="292735"/>
            </a:xfrm>
            <a:prstGeom prst="rect">
              <a:avLst/>
            </a:prstGeom>
            <a:noFill/>
          </p:spPr>
        </p:pic>
      </p:grpSp>
      <p:sp>
        <p:nvSpPr>
          <p:cNvPr id="8207" name="TextBox 8206"/>
          <p:cNvSpPr txBox="1">
            <a:spLocks/>
          </p:cNvSpPr>
          <p:nvPr/>
        </p:nvSpPr>
        <p:spPr>
          <a:xfrm>
            <a:off x="4098925" y="1786255"/>
            <a:ext cx="535305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할일 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208" name="TextBox 8207"/>
          <p:cNvSpPr txBox="1">
            <a:spLocks/>
          </p:cNvSpPr>
          <p:nvPr/>
        </p:nvSpPr>
        <p:spPr>
          <a:xfrm>
            <a:off x="4790440" y="1772920"/>
            <a:ext cx="44196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알림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209" name="타원 8208"/>
          <p:cNvSpPr>
            <a:spLocks/>
          </p:cNvSpPr>
          <p:nvPr/>
        </p:nvSpPr>
        <p:spPr bwMode="auto">
          <a:xfrm>
            <a:off x="5196205" y="1797050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rgbClr val="FFC000"/>
                </a:solidFill>
                <a:latin typeface="맑은 고딕" charset="0"/>
                <a:ea typeface="맑은 고딕" charset="0"/>
              </a:rPr>
              <a:t>1</a:t>
            </a:r>
            <a:endParaRPr lang="ko-KR" altLang="en-US" sz="900" b="1" cap="none" dirty="0">
              <a:ln w="9525" cap="flat" cmpd="sng">
                <a:prstDash/>
              </a:ln>
              <a:solidFill>
                <a:srgbClr val="FFC00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10" name="타원 8209"/>
          <p:cNvSpPr>
            <a:spLocks/>
          </p:cNvSpPr>
          <p:nvPr/>
        </p:nvSpPr>
        <p:spPr bwMode="auto">
          <a:xfrm>
            <a:off x="4502150" y="1797050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chemeClr val="bg1"/>
                </a:solidFill>
                <a:latin typeface="맑은 고딕" charset="0"/>
                <a:ea typeface="맑은 고딕" charset="0"/>
              </a:rPr>
              <a:t>0</a:t>
            </a:r>
            <a:endParaRPr lang="ko-KR" altLang="en-US" sz="900" b="1" cap="none" dirty="0">
              <a:ln w="9525" cap="flat" cmpd="sng">
                <a:prstDash/>
              </a:ln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grpSp>
        <p:nvGrpSpPr>
          <p:cNvPr id="8211" name="그룹 8210"/>
          <p:cNvGrpSpPr/>
          <p:nvPr/>
        </p:nvGrpSpPr>
        <p:grpSpPr>
          <a:xfrm>
            <a:off x="4308475" y="2748915"/>
            <a:ext cx="2393460" cy="507831"/>
            <a:chOff x="4308475" y="2748915"/>
            <a:chExt cx="2393460" cy="507831"/>
          </a:xfrm>
        </p:grpSpPr>
        <p:sp>
          <p:nvSpPr>
            <p:cNvPr id="8212" name="TextBox 8211"/>
            <p:cNvSpPr txBox="1">
              <a:spLocks/>
            </p:cNvSpPr>
            <p:nvPr/>
          </p:nvSpPr>
          <p:spPr>
            <a:xfrm>
              <a:off x="4782820" y="2748915"/>
              <a:ext cx="1919115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생산자님이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분쟁을 취소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하였습니다.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8213" name="타원 8212"/>
            <p:cNvSpPr>
              <a:spLocks/>
            </p:cNvSpPr>
            <p:nvPr/>
          </p:nvSpPr>
          <p:spPr bwMode="auto">
            <a:xfrm>
              <a:off x="4308475" y="2767965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8214" name="그림 8213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362450" y="2792095"/>
              <a:ext cx="292735" cy="292735"/>
            </a:xfrm>
            <a:prstGeom prst="rect">
              <a:avLst/>
            </a:prstGeom>
            <a:noFill/>
          </p:spPr>
        </p:pic>
      </p:grpSp>
      <p:grpSp>
        <p:nvGrpSpPr>
          <p:cNvPr id="8219" name="그룹 8218"/>
          <p:cNvGrpSpPr/>
          <p:nvPr/>
        </p:nvGrpSpPr>
        <p:grpSpPr>
          <a:xfrm>
            <a:off x="4315460" y="3329305"/>
            <a:ext cx="2393460" cy="507831"/>
            <a:chOff x="4315460" y="3329305"/>
            <a:chExt cx="2393460" cy="507831"/>
          </a:xfrm>
        </p:grpSpPr>
        <p:sp>
          <p:nvSpPr>
            <p:cNvPr id="8220" name="TextBox 8219"/>
            <p:cNvSpPr txBox="1">
              <a:spLocks/>
            </p:cNvSpPr>
            <p:nvPr/>
          </p:nvSpPr>
          <p:spPr>
            <a:xfrm>
              <a:off x="4789805" y="3329305"/>
              <a:ext cx="1919115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생산자님과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분쟁이 종결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되였습니다.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8221" name="타원 8220"/>
            <p:cNvSpPr>
              <a:spLocks/>
            </p:cNvSpPr>
            <p:nvPr/>
          </p:nvSpPr>
          <p:spPr bwMode="auto">
            <a:xfrm>
              <a:off x="4315460" y="3347720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8222" name="그림 8221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370070" y="3372485"/>
              <a:ext cx="292735" cy="292735"/>
            </a:xfrm>
            <a:prstGeom prst="rect">
              <a:avLst/>
            </a:prstGeom>
            <a:noFill/>
          </p:spPr>
        </p:pic>
      </p:grpSp>
      <p:graphicFrame>
        <p:nvGraphicFramePr>
          <p:cNvPr id="8223" name="내용 개체 틀 8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650893"/>
              </p:ext>
            </p:extLst>
          </p:nvPr>
        </p:nvGraphicFramePr>
        <p:xfrm>
          <a:off x="474345" y="2123439"/>
          <a:ext cx="3576320" cy="1205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6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05865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224" name="타원 8223"/>
          <p:cNvSpPr>
            <a:spLocks/>
          </p:cNvSpPr>
          <p:nvPr/>
        </p:nvSpPr>
        <p:spPr bwMode="auto">
          <a:xfrm>
            <a:off x="716280" y="2245360"/>
            <a:ext cx="379095" cy="3784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1" cap="none" dirty="0">
              <a:latin typeface="맑은 고딕" charset="0"/>
              <a:ea typeface="맑은 고딕" charset="0"/>
            </a:endParaRPr>
          </a:p>
        </p:txBody>
      </p:sp>
      <p:pic>
        <p:nvPicPr>
          <p:cNvPr id="8225" name="그림 8224" descr="/Users/jayounglee/Library/Group Containers/L48J367XN4.com.infraware.PolarisOffice/EngineTemp/3985/imag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0255" y="2270125"/>
            <a:ext cx="292735" cy="292735"/>
          </a:xfrm>
          <a:prstGeom prst="rect">
            <a:avLst/>
          </a:prstGeom>
          <a:noFill/>
        </p:spPr>
      </p:pic>
      <p:sp>
        <p:nvSpPr>
          <p:cNvPr id="8228" name="텍스트 상자 8227"/>
          <p:cNvSpPr txBox="1">
            <a:spLocks/>
          </p:cNvSpPr>
          <p:nvPr/>
        </p:nvSpPr>
        <p:spPr>
          <a:xfrm>
            <a:off x="1186815" y="2296160"/>
            <a:ext cx="2374265" cy="13906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900" b="0" u="sng" cap="none" dirty="0">
                <a:solidFill>
                  <a:srgbClr val="0079A4"/>
                </a:solidFill>
                <a:latin typeface="나눔고딕" charset="0"/>
                <a:ea typeface="나눔고딕" charset="0"/>
              </a:rPr>
              <a:t>생산자님과</a:t>
            </a: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</a:t>
            </a:r>
            <a:r>
              <a:rPr lang="en-US" altLang="ko-KR" sz="900" b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분쟁이 진행</a:t>
            </a: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되고 있습니다.</a:t>
            </a:r>
            <a:endParaRPr lang="ko-KR" altLang="en-US" sz="1800" b="0" cap="none" dirty="0">
              <a:solidFill>
                <a:schemeClr val="tx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29" name="직사각형 8228"/>
          <p:cNvSpPr>
            <a:spLocks/>
          </p:cNvSpPr>
          <p:nvPr/>
        </p:nvSpPr>
        <p:spPr bwMode="auto">
          <a:xfrm>
            <a:off x="2811780" y="2855594"/>
            <a:ext cx="1155700" cy="25336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작업지시서 보기</a:t>
            </a:r>
            <a:endParaRPr lang="ko-KR" altLang="en-US" sz="1000" b="1" cap="none" dirty="0"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30" name="직사각형 8229"/>
          <p:cNvSpPr>
            <a:spLocks/>
          </p:cNvSpPr>
          <p:nvPr/>
        </p:nvSpPr>
        <p:spPr bwMode="auto">
          <a:xfrm>
            <a:off x="1862318" y="2877502"/>
            <a:ext cx="885825" cy="2501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계약서 보기 </a:t>
            </a:r>
            <a:endParaRPr lang="ko-KR" altLang="en-US" sz="1000" b="1" cap="none" dirty="0"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31" name="직사각형 8230"/>
          <p:cNvSpPr>
            <a:spLocks/>
          </p:cNvSpPr>
          <p:nvPr/>
        </p:nvSpPr>
        <p:spPr bwMode="auto">
          <a:xfrm>
            <a:off x="893671" y="2867296"/>
            <a:ext cx="885825" cy="2501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분쟁 보기</a:t>
            </a:r>
            <a:endParaRPr lang="ko-KR" altLang="en-US" sz="1000" b="1" cap="none" dirty="0"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193"/>
          <p:cNvSpPr>
            <a:spLocks/>
          </p:cNvSpPr>
          <p:nvPr/>
        </p:nvSpPr>
        <p:spPr bwMode="auto">
          <a:xfrm>
            <a:off x="3951605" y="85725"/>
            <a:ext cx="3733165" cy="24257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5" name="Rectangle 8194"/>
          <p:cNvSpPr>
            <a:spLocks/>
          </p:cNvSpPr>
          <p:nvPr/>
        </p:nvSpPr>
        <p:spPr bwMode="auto">
          <a:xfrm>
            <a:off x="8574405" y="85725"/>
            <a:ext cx="1282065" cy="24257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none" lIns="68580" tIns="34290" rIns="68580" bIns="34290" anchor="ctr">
            <a:noAutofit/>
          </a:bodyPr>
          <a:lstStyle/>
          <a:p>
            <a:pPr algn="ctr" defTabSz="957580">
              <a:spcBef>
                <a:spcPts val="0"/>
              </a:spcBef>
              <a:spcAft>
                <a:spcPts val="0"/>
              </a:spcAft>
            </a:pPr>
            <a:r>
              <a:rPr lang="en-US" altLang="ko-KR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F-MY-DASH-02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6" name="TextBox 8195"/>
          <p:cNvSpPr txBox="1">
            <a:spLocks/>
          </p:cNvSpPr>
          <p:nvPr/>
        </p:nvSpPr>
        <p:spPr bwMode="auto">
          <a:xfrm>
            <a:off x="933450" y="85725"/>
            <a:ext cx="1428750" cy="2476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Maket it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7" name="Rectangle 8196"/>
          <p:cNvSpPr>
            <a:spLocks/>
          </p:cNvSpPr>
          <p:nvPr/>
        </p:nvSpPr>
        <p:spPr bwMode="auto">
          <a:xfrm>
            <a:off x="9721850" y="104775"/>
            <a:ext cx="185420" cy="24892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8" name="Rectangle 8197"/>
          <p:cNvSpPr>
            <a:spLocks/>
          </p:cNvSpPr>
          <p:nvPr/>
        </p:nvSpPr>
        <p:spPr bwMode="auto">
          <a:xfrm>
            <a:off x="9906000" y="-76200"/>
            <a:ext cx="1270" cy="153670"/>
          </a:xfrm>
          <a:prstGeom prst="rect">
            <a:avLst/>
          </a:prstGeom>
          <a:solidFill>
            <a:srgbClr val="376EA6"/>
          </a:solidFill>
          <a:ln w="0">
            <a:noFill/>
            <a:prstDash/>
          </a:ln>
        </p:spPr>
        <p:txBody>
          <a:bodyPr vert="horz" wrap="none" lIns="0" tIns="0" rIns="0" bIns="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9" name="직사각형 8198"/>
          <p:cNvSpPr>
            <a:spLocks/>
          </p:cNvSpPr>
          <p:nvPr/>
        </p:nvSpPr>
        <p:spPr bwMode="auto">
          <a:xfrm>
            <a:off x="11793855" y="6021705"/>
            <a:ext cx="72390" cy="4699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0" name="직사각형 8199"/>
          <p:cNvSpPr>
            <a:spLocks/>
          </p:cNvSpPr>
          <p:nvPr/>
        </p:nvSpPr>
        <p:spPr bwMode="auto">
          <a:xfrm>
            <a:off x="109855" y="400050"/>
            <a:ext cx="564515" cy="24574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numCol="1" anchor="t">
            <a:spAutoFit/>
          </a:bodyPr>
          <a:lstStyle/>
          <a:p>
            <a:pPr marL="0" indent="0" algn="l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프로필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1" name="TextBox 8200"/>
          <p:cNvSpPr txBox="1">
            <a:spLocks/>
          </p:cNvSpPr>
          <p:nvPr/>
        </p:nvSpPr>
        <p:spPr bwMode="auto">
          <a:xfrm>
            <a:off x="3945255" y="87630"/>
            <a:ext cx="3672840" cy="24574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프로필 관리</a:t>
            </a:r>
          </a:p>
        </p:txBody>
      </p:sp>
      <p:sp>
        <p:nvSpPr>
          <p:cNvPr id="60" name="텍스트 상자 8242"/>
          <p:cNvSpPr txBox="1">
            <a:spLocks/>
          </p:cNvSpPr>
          <p:nvPr/>
        </p:nvSpPr>
        <p:spPr>
          <a:xfrm>
            <a:off x="5778500" y="3296285"/>
            <a:ext cx="643255" cy="183515"/>
          </a:xfrm>
          <a:prstGeom prst="rect">
            <a:avLst/>
          </a:prstGeom>
          <a:solidFill>
            <a:schemeClr val="bg1">
              <a:lumMod val="95000"/>
            </a:schemeClr>
          </a:solidFill>
          <a:ln w="0" cap="flat" cmpd="sng">
            <a:solidFill>
              <a:schemeClr val="bg1">
                <a:lumMod val="65000"/>
                <a:alpha val="100000"/>
              </a:schemeClr>
            </a:solidFill>
            <a:prstDash val="solid"/>
          </a:ln>
        </p:spPr>
        <p:txBody>
          <a:bodyPr vert="horz" wrap="square" lIns="0" tIns="0" rIns="0" bIns="0" numCol="1" anchor="ctr">
            <a:noAutofit/>
          </a:bodyPr>
          <a:lstStyle/>
          <a:p>
            <a:pPr marL="0" indent="0" algn="ctr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주소 찾기</a:t>
            </a:r>
            <a:endParaRPr lang="ko-KR" altLang="en-US" sz="8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graphicFrame>
        <p:nvGraphicFramePr>
          <p:cNvPr id="84" name="내용 개체 틀 32">
            <a:extLst>
              <a:ext uri="{FF2B5EF4-FFF2-40B4-BE49-F238E27FC236}">
                <a16:creationId xmlns:a16="http://schemas.microsoft.com/office/drawing/2014/main" id="{1D81914B-2FDA-4BCC-893C-1B6812BDF8D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833320" y="1113352"/>
          <a:ext cx="1944688" cy="11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</a:t>
                      </a:r>
                      <a:endParaRPr lang="en-US" altLang="ko-KR" sz="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ko-KR" sz="8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lang="ko-KR" altLang="en-US" sz="800" b="0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strike="noStrike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ko-KR" altLang="en-US" sz="8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ko-KR" altLang="en-US" sz="8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표 54">
            <a:extLst>
              <a:ext uri="{FF2B5EF4-FFF2-40B4-BE49-F238E27FC236}">
                <a16:creationId xmlns:a16="http://schemas.microsoft.com/office/drawing/2014/main" id="{E7D1E13D-8B08-4BCB-9109-17E725EE8B1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-483552" y="-18758"/>
          <a:ext cx="468000" cy="620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버전</a:t>
                      </a: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1.0</a:t>
                      </a:r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1.3</a:t>
                      </a:r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63" name="직사각형 2"/>
          <p:cNvSpPr>
            <a:spLocks/>
          </p:cNvSpPr>
          <p:nvPr/>
        </p:nvSpPr>
        <p:spPr bwMode="auto">
          <a:xfrm>
            <a:off x="2272030" y="1793240"/>
            <a:ext cx="1346200" cy="247649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numCol="1" anchor="t">
            <a:noAutofit/>
          </a:bodyPr>
          <a:lstStyle/>
          <a:p>
            <a:pPr marL="0" indent="0" algn="l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50" b="1" cap="none" dirty="0">
                <a:solidFill>
                  <a:schemeClr val="tx1"/>
                </a:solidFill>
                <a:latin typeface="맑은 고딕" charset="0"/>
                <a:ea typeface="맑은 고딕" charset="0"/>
              </a:rPr>
              <a:t>프로필 관리</a:t>
            </a:r>
            <a:endParaRPr lang="ko-KR" altLang="en-US" sz="105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3" name="TextBox 72"/>
          <p:cNvSpPr txBox="1">
            <a:spLocks/>
          </p:cNvSpPr>
          <p:nvPr/>
        </p:nvSpPr>
        <p:spPr>
          <a:xfrm>
            <a:off x="2400935" y="3221990"/>
            <a:ext cx="491490" cy="245745"/>
          </a:xfrm>
          <a:prstGeom prst="rect">
            <a:avLst/>
          </a:prstGeom>
          <a:noFill/>
        </p:spPr>
        <p:txBody>
          <a:bodyPr vert="horz" wrap="none" lIns="91440" tIns="45720" rIns="91440" bIns="45720" numCol="1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주소*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4" name="직사각형 73"/>
          <p:cNvSpPr>
            <a:spLocks/>
          </p:cNvSpPr>
          <p:nvPr/>
        </p:nvSpPr>
        <p:spPr bwMode="auto">
          <a:xfrm>
            <a:off x="3341370" y="3217545"/>
            <a:ext cx="3162935" cy="332740"/>
          </a:xfrm>
          <a:prstGeom prst="rect">
            <a:avLst/>
          </a:prstGeom>
          <a:noFill/>
          <a:ln w="9525" cap="flat" cmpd="sng">
            <a:solidFill>
              <a:schemeClr val="bg1">
                <a:lumMod val="8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numCol="1" anchor="ctr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ln w="9525" cap="flat" cmpd="sng">
                  <a:prstDash/>
                </a:ln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주소</a:t>
            </a:r>
            <a:endParaRPr lang="ko-KR" altLang="en-US" sz="1000" b="0" cap="none" dirty="0">
              <a:ln w="9525" cap="flat" cmpd="sng">
                <a:prstDash/>
              </a:ln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6" name="직사각형 75"/>
          <p:cNvSpPr>
            <a:spLocks/>
          </p:cNvSpPr>
          <p:nvPr/>
        </p:nvSpPr>
        <p:spPr bwMode="auto">
          <a:xfrm>
            <a:off x="3340735" y="3623310"/>
            <a:ext cx="3162935" cy="332740"/>
          </a:xfrm>
          <a:prstGeom prst="rect">
            <a:avLst/>
          </a:prstGeom>
          <a:noFill/>
          <a:ln w="9525" cap="flat" cmpd="sng">
            <a:solidFill>
              <a:schemeClr val="bg1">
                <a:lumMod val="8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numCol="1" anchor="ctr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ln w="9525" cap="flat" cmpd="sng">
                  <a:prstDash/>
                </a:ln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상세주소 입력</a:t>
            </a:r>
            <a:endParaRPr lang="ko-KR" altLang="en-US" sz="1000" b="0" cap="none" dirty="0">
              <a:ln w="9525" cap="flat" cmpd="sng">
                <a:prstDash/>
              </a:ln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3" name="직사각형 82">
            <a:extLst>
              <a:ext uri="{FF2B5EF4-FFF2-40B4-BE49-F238E27FC236}">
                <a16:creationId xmlns:a16="http://schemas.microsoft.com/office/drawing/2014/main" id="{7D4F7A66-ED8F-4BB4-98E6-5532B472C7A6}"/>
              </a:ext>
            </a:extLst>
          </p:cNvPr>
          <p:cNvSpPr/>
          <p:nvPr/>
        </p:nvSpPr>
        <p:spPr bwMode="auto">
          <a:xfrm>
            <a:off x="918210" y="1186180"/>
            <a:ext cx="661035" cy="47815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682625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203" name="TextBox 8202"/>
          <p:cNvSpPr txBox="1">
            <a:spLocks/>
          </p:cNvSpPr>
          <p:nvPr/>
        </p:nvSpPr>
        <p:spPr>
          <a:xfrm>
            <a:off x="2399030" y="2281555"/>
            <a:ext cx="61849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업체명*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4" name="직사각형 8203"/>
          <p:cNvSpPr>
            <a:spLocks/>
          </p:cNvSpPr>
          <p:nvPr/>
        </p:nvSpPr>
        <p:spPr bwMode="auto">
          <a:xfrm>
            <a:off x="3340100" y="2263140"/>
            <a:ext cx="3162935" cy="332740"/>
          </a:xfrm>
          <a:prstGeom prst="rect">
            <a:avLst/>
          </a:prstGeom>
          <a:noFill/>
          <a:ln w="9525" cap="flat" cmpd="sng">
            <a:solidFill>
              <a:schemeClr val="bg1">
                <a:lumMod val="8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0" cap="none" dirty="0">
              <a:ln w="9525" cap="flat" cmpd="sng">
                <a:prstDash/>
              </a:ln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5" name="TextBox 8204"/>
          <p:cNvSpPr txBox="1">
            <a:spLocks/>
          </p:cNvSpPr>
          <p:nvPr/>
        </p:nvSpPr>
        <p:spPr>
          <a:xfrm>
            <a:off x="2398395" y="2765425"/>
            <a:ext cx="691515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업무시간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6" name="직사각형 8205"/>
          <p:cNvSpPr>
            <a:spLocks/>
          </p:cNvSpPr>
          <p:nvPr/>
        </p:nvSpPr>
        <p:spPr bwMode="auto">
          <a:xfrm>
            <a:off x="3341370" y="2724150"/>
            <a:ext cx="1515745" cy="332740"/>
          </a:xfrm>
          <a:prstGeom prst="rect">
            <a:avLst/>
          </a:prstGeom>
          <a:noFill/>
          <a:ln w="9525" cap="flat" cmpd="sng">
            <a:solidFill>
              <a:schemeClr val="bg1">
                <a:lumMod val="8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ln w="9525" cap="flat" cmpd="sng">
                  <a:prstDash/>
                </a:ln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시작시간 예)09:00</a:t>
            </a:r>
            <a:endParaRPr lang="ko-KR" altLang="en-US" sz="1000" b="0" cap="none" dirty="0">
              <a:ln w="9525" cap="flat" cmpd="sng">
                <a:prstDash/>
              </a:ln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7" name="직사각형 8206"/>
          <p:cNvSpPr>
            <a:spLocks/>
          </p:cNvSpPr>
          <p:nvPr/>
        </p:nvSpPr>
        <p:spPr bwMode="auto">
          <a:xfrm>
            <a:off x="4918075" y="2724150"/>
            <a:ext cx="1577340" cy="332740"/>
          </a:xfrm>
          <a:prstGeom prst="rect">
            <a:avLst/>
          </a:prstGeom>
          <a:noFill/>
          <a:ln w="9525" cap="flat" cmpd="sng">
            <a:solidFill>
              <a:schemeClr val="bg1">
                <a:lumMod val="8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종료</a:t>
            </a:r>
            <a:r>
              <a:rPr lang="en-US" altLang="ko-KR" sz="1000" b="0" cap="none" dirty="0">
                <a:ln w="9525" cap="flat" cmpd="sng">
                  <a:prstDash/>
                </a:ln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시간 예)18:30</a:t>
            </a:r>
            <a:endParaRPr lang="ko-KR" altLang="en-US" sz="1000" b="0" cap="none" dirty="0">
              <a:ln w="9525" cap="flat" cmpd="sng">
                <a:prstDash/>
              </a:ln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8208" name="Line 8207"/>
          <p:cNvCxnSpPr/>
          <p:nvPr/>
        </p:nvCxnSpPr>
        <p:spPr>
          <a:xfrm flipV="1">
            <a:off x="2575560" y="4266565"/>
            <a:ext cx="4340860" cy="6350"/>
          </a:xfrm>
          <a:prstGeom prst="line">
            <a:avLst/>
          </a:prstGeom>
          <a:ln w="9525" cap="flat" cmpd="sng">
            <a:solidFill>
              <a:schemeClr val="bg2">
                <a:alpha val="10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9" name="TextBox 8208"/>
          <p:cNvSpPr txBox="1">
            <a:spLocks/>
          </p:cNvSpPr>
          <p:nvPr/>
        </p:nvSpPr>
        <p:spPr>
          <a:xfrm>
            <a:off x="2399665" y="5024755"/>
            <a:ext cx="491490" cy="245745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소개*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10" name="직사각형 8209"/>
          <p:cNvSpPr>
            <a:spLocks/>
          </p:cNvSpPr>
          <p:nvPr/>
        </p:nvSpPr>
        <p:spPr bwMode="auto">
          <a:xfrm>
            <a:off x="3342005" y="5019675"/>
            <a:ext cx="3162935" cy="857885"/>
          </a:xfrm>
          <a:prstGeom prst="rect">
            <a:avLst/>
          </a:prstGeom>
          <a:noFill/>
          <a:ln w="9525" cap="flat" cmpd="sng">
            <a:solidFill>
              <a:schemeClr val="bg1">
                <a:lumMod val="8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0" cap="none" dirty="0">
              <a:ln w="9525" cap="flat" cmpd="sng">
                <a:prstDash/>
              </a:ln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11" name="TextBox 8210"/>
          <p:cNvSpPr txBox="1">
            <a:spLocks/>
          </p:cNvSpPr>
          <p:nvPr/>
        </p:nvSpPr>
        <p:spPr>
          <a:xfrm>
            <a:off x="2400300" y="4537075"/>
            <a:ext cx="49149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제목*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12" name="직사각형 8211"/>
          <p:cNvSpPr>
            <a:spLocks/>
          </p:cNvSpPr>
          <p:nvPr/>
        </p:nvSpPr>
        <p:spPr bwMode="auto">
          <a:xfrm>
            <a:off x="3336925" y="4518660"/>
            <a:ext cx="3162935" cy="332740"/>
          </a:xfrm>
          <a:prstGeom prst="rect">
            <a:avLst/>
          </a:prstGeom>
          <a:noFill/>
          <a:ln w="9525" cap="flat" cmpd="sng">
            <a:solidFill>
              <a:schemeClr val="bg1">
                <a:lumMod val="8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0" cap="none" dirty="0">
              <a:ln w="9525" cap="flat" cmpd="sng">
                <a:prstDash/>
              </a:ln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15" name="타원 8214"/>
          <p:cNvSpPr>
            <a:spLocks/>
          </p:cNvSpPr>
          <p:nvPr/>
        </p:nvSpPr>
        <p:spPr bwMode="auto">
          <a:xfrm>
            <a:off x="454660" y="1880235"/>
            <a:ext cx="1189355" cy="1186180"/>
          </a:xfrm>
          <a:prstGeom prst="ellipse">
            <a:avLst/>
          </a:prstGeom>
          <a:solidFill>
            <a:schemeClr val="bg1">
              <a:lumMod val="95000"/>
              <a:lumOff val="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FF0000"/>
                </a:solidFill>
                <a:latin typeface="맑은 고딕" charset="0"/>
                <a:ea typeface="맑은 고딕" charset="0"/>
              </a:rPr>
              <a:t>사진</a:t>
            </a:r>
            <a:endParaRPr lang="ko-KR" altLang="en-US" sz="1000" b="1" cap="none" dirty="0">
              <a:solidFill>
                <a:srgbClr val="FF0000"/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8216" name="직선 연결선 8215"/>
          <p:cNvCxnSpPr/>
          <p:nvPr/>
        </p:nvCxnSpPr>
        <p:spPr bwMode="auto">
          <a:xfrm>
            <a:off x="624205" y="2071370"/>
            <a:ext cx="840740" cy="838200"/>
          </a:xfrm>
          <a:prstGeom prst="line">
            <a:avLst/>
          </a:prstGeom>
          <a:noFill/>
          <a:ln w="9525" cap="flat" cmpd="sng">
            <a:solidFill>
              <a:schemeClr val="bg1">
                <a:lumMod val="75000"/>
                <a:alpha val="100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17" name="직선 연결선 8216"/>
          <p:cNvCxnSpPr/>
          <p:nvPr/>
        </p:nvCxnSpPr>
        <p:spPr bwMode="auto">
          <a:xfrm flipH="1">
            <a:off x="624840" y="2072004"/>
            <a:ext cx="840740" cy="838200"/>
          </a:xfrm>
          <a:prstGeom prst="line">
            <a:avLst/>
          </a:prstGeom>
          <a:noFill/>
          <a:ln w="9525" cap="flat" cmpd="sng">
            <a:solidFill>
              <a:schemeClr val="bg1">
                <a:lumMod val="75000"/>
                <a:alpha val="100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8" name="텍스트 상자 8217"/>
          <p:cNvSpPr txBox="1">
            <a:spLocks/>
          </p:cNvSpPr>
          <p:nvPr/>
        </p:nvSpPr>
        <p:spPr>
          <a:xfrm>
            <a:off x="756920" y="3177540"/>
            <a:ext cx="584835" cy="183515"/>
          </a:xfrm>
          <a:prstGeom prst="rect">
            <a:avLst/>
          </a:prstGeom>
          <a:solidFill>
            <a:schemeClr val="bg1">
              <a:lumMod val="95000"/>
            </a:schemeClr>
          </a:solidFill>
          <a:ln w="0" cap="flat" cmpd="sng">
            <a:solidFill>
              <a:schemeClr val="bg1">
                <a:lumMod val="65000"/>
                <a:alpha val="100000"/>
              </a:schemeClr>
            </a:solidFill>
            <a:prstDash val="solid"/>
          </a:ln>
        </p:spPr>
        <p:txBody>
          <a:bodyPr vert="horz" wrap="square" lIns="0" tIns="0" rIns="0" bIns="0" anchor="ctr">
            <a:noAutofit/>
          </a:bodyPr>
          <a:lstStyle/>
          <a:p>
            <a:pPr marL="0" indent="0" algn="ctr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정보 수정</a:t>
            </a:r>
            <a:endParaRPr lang="ko-KR" altLang="en-US" sz="8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graphicFrame>
        <p:nvGraphicFramePr>
          <p:cNvPr id="8219" name="내용 개체 틀 8218"/>
          <p:cNvGraphicFramePr>
            <a:graphicFrameLocks noGrp="1"/>
          </p:cNvGraphicFramePr>
          <p:nvPr/>
        </p:nvGraphicFramePr>
        <p:xfrm>
          <a:off x="380365" y="3540760"/>
          <a:ext cx="1291590" cy="260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1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0985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1" kern="1200" dirty="0">
                          <a:solidFill>
                            <a:schemeClr val="lt1"/>
                          </a:solidFill>
                          <a:latin typeface="맑은 고딕" charset="0"/>
                          <a:ea typeface="맑은 고딕" charset="0"/>
                        </a:rPr>
                        <a:t>  프로필 관리</a:t>
                      </a:r>
                      <a:r>
                        <a:rPr lang="en-US" altLang="ko-KR" sz="900" b="0" kern="1200" dirty="0">
                          <a:solidFill>
                            <a:schemeClr val="bg1"/>
                          </a:solidFill>
                          <a:latin typeface="맑은 고딕" charset="0"/>
                          <a:ea typeface="맑은 고딕" charset="0"/>
                        </a:rPr>
                        <a:t>             &gt;</a:t>
                      </a:r>
                      <a:endParaRPr lang="ko-KR" altLang="en-US" sz="900" b="1" kern="1200" dirty="0">
                        <a:solidFill>
                          <a:schemeClr val="lt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081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193"/>
          <p:cNvSpPr>
            <a:spLocks/>
          </p:cNvSpPr>
          <p:nvPr/>
        </p:nvSpPr>
        <p:spPr bwMode="auto">
          <a:xfrm>
            <a:off x="3951605" y="85725"/>
            <a:ext cx="3733165" cy="24257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5" name="Rectangle 8194"/>
          <p:cNvSpPr>
            <a:spLocks/>
          </p:cNvSpPr>
          <p:nvPr/>
        </p:nvSpPr>
        <p:spPr bwMode="auto">
          <a:xfrm>
            <a:off x="8574405" y="85725"/>
            <a:ext cx="1282065" cy="24257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none" lIns="68580" tIns="34290" rIns="68580" bIns="34290" anchor="ctr">
            <a:noAutofit/>
          </a:bodyPr>
          <a:lstStyle/>
          <a:p>
            <a:pPr algn="ctr" defTabSz="957580">
              <a:spcBef>
                <a:spcPts val="0"/>
              </a:spcBef>
              <a:spcAft>
                <a:spcPts val="0"/>
              </a:spcAft>
            </a:pPr>
            <a:r>
              <a:rPr lang="en-US" altLang="ko-KR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F-MY-DASH-02</a:t>
            </a:r>
            <a:endParaRPr lang="ko-KR" altLang="en-US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6" name="TextBox 8195"/>
          <p:cNvSpPr txBox="1">
            <a:spLocks/>
          </p:cNvSpPr>
          <p:nvPr/>
        </p:nvSpPr>
        <p:spPr bwMode="auto">
          <a:xfrm>
            <a:off x="933450" y="85725"/>
            <a:ext cx="1428750" cy="2476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Maket it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7" name="Rectangle 8196"/>
          <p:cNvSpPr>
            <a:spLocks/>
          </p:cNvSpPr>
          <p:nvPr/>
        </p:nvSpPr>
        <p:spPr bwMode="auto">
          <a:xfrm>
            <a:off x="9721850" y="104775"/>
            <a:ext cx="185420" cy="24892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8" name="Rectangle 8197"/>
          <p:cNvSpPr>
            <a:spLocks/>
          </p:cNvSpPr>
          <p:nvPr/>
        </p:nvSpPr>
        <p:spPr bwMode="auto">
          <a:xfrm>
            <a:off x="9906000" y="-76200"/>
            <a:ext cx="1270" cy="153670"/>
          </a:xfrm>
          <a:prstGeom prst="rect">
            <a:avLst/>
          </a:prstGeom>
          <a:solidFill>
            <a:srgbClr val="376EA6"/>
          </a:solidFill>
          <a:ln w="0">
            <a:noFill/>
            <a:prstDash/>
          </a:ln>
        </p:spPr>
        <p:txBody>
          <a:bodyPr vert="horz" wrap="none" lIns="0" tIns="0" rIns="0" bIns="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9" name="직사각형 8198"/>
          <p:cNvSpPr>
            <a:spLocks/>
          </p:cNvSpPr>
          <p:nvPr/>
        </p:nvSpPr>
        <p:spPr bwMode="auto">
          <a:xfrm>
            <a:off x="11793855" y="6021705"/>
            <a:ext cx="72390" cy="4699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0" name="직사각형 8199"/>
          <p:cNvSpPr>
            <a:spLocks/>
          </p:cNvSpPr>
          <p:nvPr/>
        </p:nvSpPr>
        <p:spPr bwMode="auto">
          <a:xfrm>
            <a:off x="109855" y="400050"/>
            <a:ext cx="564515" cy="24574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numCol="1" anchor="t">
            <a:spAutoFit/>
          </a:bodyPr>
          <a:lstStyle/>
          <a:p>
            <a:pPr marL="0" indent="0" algn="l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프로필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1" name="TextBox 8200"/>
          <p:cNvSpPr txBox="1">
            <a:spLocks/>
          </p:cNvSpPr>
          <p:nvPr/>
        </p:nvSpPr>
        <p:spPr bwMode="auto">
          <a:xfrm>
            <a:off x="3945255" y="87630"/>
            <a:ext cx="3672840" cy="24574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프로필관리</a:t>
            </a:r>
          </a:p>
        </p:txBody>
      </p:sp>
      <p:graphicFrame>
        <p:nvGraphicFramePr>
          <p:cNvPr id="84" name="내용 개체 틀 32">
            <a:extLst>
              <a:ext uri="{FF2B5EF4-FFF2-40B4-BE49-F238E27FC236}">
                <a16:creationId xmlns:a16="http://schemas.microsoft.com/office/drawing/2014/main" id="{1D81914B-2FDA-4BCC-893C-1B6812BDF8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5111454"/>
              </p:ext>
            </p:extLst>
          </p:nvPr>
        </p:nvGraphicFramePr>
        <p:xfrm>
          <a:off x="7833320" y="1113352"/>
          <a:ext cx="1944688" cy="11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이미지 추가 결과</a:t>
                      </a:r>
                      <a:endParaRPr lang="en-US" altLang="ko-KR" sz="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ko-KR" sz="8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lang="ko-KR" altLang="en-US" sz="800" b="0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strike="noStrike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ko-KR" altLang="en-US" sz="8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ko-KR" altLang="en-US" sz="8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표 54">
            <a:extLst>
              <a:ext uri="{FF2B5EF4-FFF2-40B4-BE49-F238E27FC236}">
                <a16:creationId xmlns:a16="http://schemas.microsoft.com/office/drawing/2014/main" id="{E7D1E13D-8B08-4BCB-9109-17E725EE8B1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-483552" y="-18758"/>
          <a:ext cx="468000" cy="620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버전</a:t>
                      </a: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1.0</a:t>
                      </a:r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1.3</a:t>
                      </a:r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8204" name="TextBox 8203"/>
          <p:cNvSpPr txBox="1">
            <a:spLocks/>
          </p:cNvSpPr>
          <p:nvPr/>
        </p:nvSpPr>
        <p:spPr>
          <a:xfrm>
            <a:off x="1840864" y="919480"/>
            <a:ext cx="863600" cy="245745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소개 이미지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5" name="TextBox 8204"/>
          <p:cNvSpPr txBox="1">
            <a:spLocks/>
          </p:cNvSpPr>
          <p:nvPr/>
        </p:nvSpPr>
        <p:spPr>
          <a:xfrm>
            <a:off x="2607945" y="944880"/>
            <a:ext cx="1141730" cy="215265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solidFill>
                  <a:schemeClr val="bg1">
                    <a:lumMod val="65000"/>
                  </a:schemeClr>
                </a:solidFill>
                <a:latin typeface="맑은 고딕" charset="0"/>
                <a:ea typeface="맑은 고딕" charset="0"/>
              </a:rPr>
              <a:t>(5개까지 입력 가능). </a:t>
            </a:r>
            <a:endParaRPr lang="ko-KR" altLang="en-US" sz="800" b="0" cap="none" dirty="0">
              <a:solidFill>
                <a:schemeClr val="bg1">
                  <a:lumMod val="65000"/>
                </a:schemeClr>
              </a:solidFill>
              <a:latin typeface="맑은 고딕" charset="0"/>
              <a:ea typeface="맑은 고딕" charset="0"/>
            </a:endParaRPr>
          </a:p>
        </p:txBody>
      </p:sp>
      <p:grpSp>
        <p:nvGrpSpPr>
          <p:cNvPr id="8207" name="그룹 8206"/>
          <p:cNvGrpSpPr/>
          <p:nvPr/>
        </p:nvGrpSpPr>
        <p:grpSpPr>
          <a:xfrm>
            <a:off x="2298700" y="1349375"/>
            <a:ext cx="1189355" cy="793750"/>
            <a:chOff x="2298700" y="1349375"/>
            <a:chExt cx="1189355" cy="793750"/>
          </a:xfrm>
        </p:grpSpPr>
        <p:sp>
          <p:nvSpPr>
            <p:cNvPr id="8208" name="직사각형 8207"/>
            <p:cNvSpPr>
              <a:spLocks/>
            </p:cNvSpPr>
            <p:nvPr/>
          </p:nvSpPr>
          <p:spPr>
            <a:xfrm>
              <a:off x="2301875" y="1349375"/>
              <a:ext cx="1186180" cy="793750"/>
            </a:xfrm>
            <a:prstGeom prst="rect">
              <a:avLst/>
            </a:prstGeom>
            <a:solidFill>
              <a:schemeClr val="bg1"/>
            </a:solidFill>
            <a:ln w="15875" cap="flat" cmpd="sng">
              <a:solidFill>
                <a:schemeClr val="tx1">
                  <a:alpha val="10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anchor="ctr">
              <a:noAutofit/>
            </a:bodyPr>
            <a:lstStyle/>
            <a:p>
              <a:pPr marL="0" indent="0" algn="ctr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800" b="1" cap="none" dirty="0">
                <a:solidFill>
                  <a:srgbClr val="FF0000"/>
                </a:solidFill>
                <a:latin typeface="굴림" charset="0"/>
                <a:ea typeface="굴림" charset="0"/>
              </a:endParaRPr>
            </a:p>
          </p:txBody>
        </p:sp>
        <p:cxnSp>
          <p:nvCxnSpPr>
            <p:cNvPr id="8209" name="직선 연결선 8208"/>
            <p:cNvCxnSpPr/>
            <p:nvPr/>
          </p:nvCxnSpPr>
          <p:spPr>
            <a:xfrm>
              <a:off x="2298700" y="1349375"/>
              <a:ext cx="1186180" cy="793750"/>
            </a:xfrm>
            <a:prstGeom prst="line">
              <a:avLst/>
            </a:prstGeom>
            <a:ln w="9525" cap="flat" cmpd="sng">
              <a:solidFill>
                <a:schemeClr val="bg1">
                  <a:lumMod val="65000"/>
                  <a:alpha val="10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210" name="그림 8209" descr="/Users/jayounglee/Library/Group Containers/L48J367XN4.com.infraware.PolarisOffice/EngineTemp/3985/image13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16910" y="1396365"/>
            <a:ext cx="231775" cy="231775"/>
          </a:xfrm>
          <a:prstGeom prst="rect">
            <a:avLst/>
          </a:prstGeom>
          <a:noFill/>
        </p:spPr>
      </p:pic>
      <p:grpSp>
        <p:nvGrpSpPr>
          <p:cNvPr id="8211" name="그룹 8210"/>
          <p:cNvGrpSpPr/>
          <p:nvPr/>
        </p:nvGrpSpPr>
        <p:grpSpPr>
          <a:xfrm>
            <a:off x="3825875" y="1362710"/>
            <a:ext cx="1189355" cy="793750"/>
            <a:chOff x="3825875" y="1362710"/>
            <a:chExt cx="1189355" cy="793750"/>
          </a:xfrm>
        </p:grpSpPr>
        <p:grpSp>
          <p:nvGrpSpPr>
            <p:cNvPr id="8212" name="그룹 8211"/>
            <p:cNvGrpSpPr/>
            <p:nvPr/>
          </p:nvGrpSpPr>
          <p:grpSpPr>
            <a:xfrm>
              <a:off x="3825875" y="1362710"/>
              <a:ext cx="1189355" cy="793750"/>
              <a:chOff x="3825875" y="1362710"/>
              <a:chExt cx="1189355" cy="793750"/>
            </a:xfrm>
          </p:grpSpPr>
          <p:sp>
            <p:nvSpPr>
              <p:cNvPr id="8213" name="직사각형 8212"/>
              <p:cNvSpPr>
                <a:spLocks/>
              </p:cNvSpPr>
              <p:nvPr/>
            </p:nvSpPr>
            <p:spPr>
              <a:xfrm>
                <a:off x="3829050" y="1362710"/>
                <a:ext cx="1186180" cy="793750"/>
              </a:xfrm>
              <a:prstGeom prst="rect">
                <a:avLst/>
              </a:prstGeom>
              <a:solidFill>
                <a:schemeClr val="bg1"/>
              </a:solidFill>
              <a:ln w="15875" cap="flat" cmpd="sng">
                <a:solidFill>
                  <a:schemeClr val="tx1">
                    <a:alpha val="10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0" tIns="0" rIns="0" bIns="0" anchor="ctr">
                <a:noAutofit/>
              </a:bodyPr>
              <a:lstStyle/>
              <a:p>
                <a:pPr marL="0" indent="0" algn="ctr" defTabSz="914400" eaLnBrk="0" fontAlgn="base" latinLnBrk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ko-KR" altLang="en-US" sz="800" b="1" cap="none" dirty="0">
                  <a:solidFill>
                    <a:srgbClr val="FF0000"/>
                  </a:solidFill>
                  <a:latin typeface="굴림" charset="0"/>
                  <a:ea typeface="굴림" charset="0"/>
                </a:endParaRPr>
              </a:p>
            </p:txBody>
          </p:sp>
          <p:cxnSp>
            <p:nvCxnSpPr>
              <p:cNvPr id="8214" name="직선 연결선 8213"/>
              <p:cNvCxnSpPr/>
              <p:nvPr/>
            </p:nvCxnSpPr>
            <p:spPr>
              <a:xfrm>
                <a:off x="3825875" y="1362710"/>
                <a:ext cx="1186180" cy="793750"/>
              </a:xfrm>
              <a:prstGeom prst="line">
                <a:avLst/>
              </a:prstGeom>
              <a:ln w="9525" cap="flat" cmpd="sng">
                <a:solidFill>
                  <a:schemeClr val="bg1">
                    <a:lumMod val="65000"/>
                    <a:alpha val="10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215" name="그림 8214" descr="/Users/jayounglee/Library/Group Containers/L48J367XN4.com.infraware.PolarisOffice/EngineTemp/3985/image13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744085" y="1409065"/>
              <a:ext cx="231775" cy="231775"/>
            </a:xfrm>
            <a:prstGeom prst="rect">
              <a:avLst/>
            </a:prstGeom>
            <a:noFill/>
          </p:spPr>
        </p:pic>
      </p:grpSp>
      <p:grpSp>
        <p:nvGrpSpPr>
          <p:cNvPr id="8216" name="그룹 8215"/>
          <p:cNvGrpSpPr/>
          <p:nvPr/>
        </p:nvGrpSpPr>
        <p:grpSpPr>
          <a:xfrm>
            <a:off x="5302885" y="1338580"/>
            <a:ext cx="1189355" cy="793750"/>
            <a:chOff x="5302885" y="1338580"/>
            <a:chExt cx="1189355" cy="793750"/>
          </a:xfrm>
        </p:grpSpPr>
        <p:grpSp>
          <p:nvGrpSpPr>
            <p:cNvPr id="8217" name="그룹 8216"/>
            <p:cNvGrpSpPr/>
            <p:nvPr/>
          </p:nvGrpSpPr>
          <p:grpSpPr>
            <a:xfrm>
              <a:off x="5302885" y="1338580"/>
              <a:ext cx="1189355" cy="793750"/>
              <a:chOff x="5302885" y="1338580"/>
              <a:chExt cx="1189355" cy="793750"/>
            </a:xfrm>
          </p:grpSpPr>
          <p:sp>
            <p:nvSpPr>
              <p:cNvPr id="8218" name="직사각형 8217"/>
              <p:cNvSpPr>
                <a:spLocks/>
              </p:cNvSpPr>
              <p:nvPr/>
            </p:nvSpPr>
            <p:spPr>
              <a:xfrm>
                <a:off x="5306060" y="1338580"/>
                <a:ext cx="1186180" cy="793750"/>
              </a:xfrm>
              <a:prstGeom prst="rect">
                <a:avLst/>
              </a:prstGeom>
              <a:solidFill>
                <a:schemeClr val="bg1"/>
              </a:solidFill>
              <a:ln w="15875" cap="flat" cmpd="sng">
                <a:solidFill>
                  <a:schemeClr val="tx1">
                    <a:alpha val="10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0" tIns="0" rIns="0" bIns="0" anchor="ctr">
                <a:noAutofit/>
              </a:bodyPr>
              <a:lstStyle/>
              <a:p>
                <a:pPr marL="0" indent="0" algn="ctr" defTabSz="914400" eaLnBrk="0" fontAlgn="base" latinLnBrk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ko-KR" altLang="en-US" sz="800" b="1" cap="none" dirty="0">
                  <a:solidFill>
                    <a:srgbClr val="FF0000"/>
                  </a:solidFill>
                  <a:latin typeface="굴림" charset="0"/>
                  <a:ea typeface="굴림" charset="0"/>
                </a:endParaRPr>
              </a:p>
            </p:txBody>
          </p:sp>
          <p:cxnSp>
            <p:nvCxnSpPr>
              <p:cNvPr id="8219" name="직선 연결선 8218"/>
              <p:cNvCxnSpPr/>
              <p:nvPr/>
            </p:nvCxnSpPr>
            <p:spPr>
              <a:xfrm>
                <a:off x="5302885" y="1338580"/>
                <a:ext cx="1186180" cy="793750"/>
              </a:xfrm>
              <a:prstGeom prst="line">
                <a:avLst/>
              </a:prstGeom>
              <a:ln w="9525" cap="flat" cmpd="sng">
                <a:solidFill>
                  <a:schemeClr val="bg1">
                    <a:lumMod val="65000"/>
                    <a:alpha val="10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220" name="그림 8219" descr="/Users/jayounglee/Library/Group Containers/L48J367XN4.com.infraware.PolarisOffice/EngineTemp/3985/image13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6220460" y="1384935"/>
              <a:ext cx="231775" cy="231775"/>
            </a:xfrm>
            <a:prstGeom prst="rect">
              <a:avLst/>
            </a:prstGeom>
            <a:noFill/>
          </p:spPr>
        </p:pic>
      </p:grpSp>
      <p:sp>
        <p:nvSpPr>
          <p:cNvPr id="8223" name="타원 8222"/>
          <p:cNvSpPr>
            <a:spLocks/>
          </p:cNvSpPr>
          <p:nvPr/>
        </p:nvSpPr>
        <p:spPr>
          <a:xfrm>
            <a:off x="6491605" y="1259840"/>
            <a:ext cx="180975" cy="180340"/>
          </a:xfrm>
          <a:prstGeom prst="ellipse">
            <a:avLst/>
          </a:prstGeom>
          <a:solidFill>
            <a:srgbClr val="CC0000"/>
          </a:solidFill>
          <a:ln w="0">
            <a:noFill/>
            <a:prstDash/>
          </a:ln>
        </p:spPr>
        <p:txBody>
          <a:bodyPr vert="horz" wrap="square" lIns="0" tIns="0" rIns="0" bIns="0" anchor="ctr">
            <a:no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en-US" altLang="ko-KR" sz="900" b="1" cap="none" dirty="0">
                <a:solidFill>
                  <a:srgbClr val="FFFFFF"/>
                </a:solidFill>
                <a:latin typeface="맑은 고딕" charset="0"/>
                <a:ea typeface="맑은 고딕" charset="0"/>
              </a:rPr>
              <a:t>1</a:t>
            </a:r>
            <a:endParaRPr lang="ko-KR" altLang="en-US" sz="900" b="1" cap="none" dirty="0">
              <a:solidFill>
                <a:srgbClr val="FFFFFF"/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8224" name="그림 8223" descr="/Users/jayounglee/Library/Group Containers/L48J367XN4.com.infraware.PolarisOffice/EngineTemp/3985/image12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92" t="70661" r="41837" b="14013"/>
          <a:stretch>
            <a:fillRect/>
          </a:stretch>
        </p:blipFill>
        <p:spPr>
          <a:xfrm>
            <a:off x="5636260" y="883920"/>
            <a:ext cx="1064260" cy="312420"/>
          </a:xfrm>
          <a:prstGeom prst="rect">
            <a:avLst/>
          </a:prstGeom>
          <a:noFill/>
        </p:spPr>
      </p:pic>
      <p:cxnSp>
        <p:nvCxnSpPr>
          <p:cNvPr id="8225" name="Line 8224"/>
          <p:cNvCxnSpPr/>
          <p:nvPr/>
        </p:nvCxnSpPr>
        <p:spPr>
          <a:xfrm flipV="1">
            <a:off x="2259965" y="2532380"/>
            <a:ext cx="4340860" cy="6350"/>
          </a:xfrm>
          <a:prstGeom prst="line">
            <a:avLst/>
          </a:prstGeom>
          <a:ln w="9525" cap="flat" cmpd="sng">
            <a:solidFill>
              <a:schemeClr val="bg2">
                <a:alpha val="10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34" name="TextBox 8233"/>
          <p:cNvSpPr txBox="1">
            <a:spLocks/>
          </p:cNvSpPr>
          <p:nvPr/>
        </p:nvSpPr>
        <p:spPr>
          <a:xfrm>
            <a:off x="1845310" y="2708018"/>
            <a:ext cx="818515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주요거래처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35" name="TextBox 8234"/>
          <p:cNvSpPr txBox="1">
            <a:spLocks/>
          </p:cNvSpPr>
          <p:nvPr/>
        </p:nvSpPr>
        <p:spPr>
          <a:xfrm>
            <a:off x="2512695" y="2723258"/>
            <a:ext cx="1197610" cy="215900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solidFill>
                  <a:schemeClr val="bg1">
                    <a:lumMod val="65000"/>
                  </a:schemeClr>
                </a:solidFill>
                <a:latin typeface="맑은 고딕" charset="0"/>
                <a:ea typeface="맑은 고딕" charset="0"/>
              </a:rPr>
              <a:t>(10개까지 입력 가능). </a:t>
            </a:r>
            <a:endParaRPr lang="ko-KR" altLang="en-US" sz="800" b="0" cap="none" dirty="0">
              <a:solidFill>
                <a:schemeClr val="bg1">
                  <a:lumMod val="65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42" name="직사각형 8241"/>
          <p:cNvSpPr>
            <a:spLocks/>
          </p:cNvSpPr>
          <p:nvPr/>
        </p:nvSpPr>
        <p:spPr>
          <a:xfrm>
            <a:off x="1968500" y="2986783"/>
            <a:ext cx="5217795" cy="288290"/>
          </a:xfrm>
          <a:prstGeom prst="rect">
            <a:avLst/>
          </a:prstGeom>
          <a:solidFill>
            <a:schemeClr val="bg1"/>
          </a:solidFill>
          <a:ln w="3175" cap="flat" cmpd="sng">
            <a:solidFill>
              <a:schemeClr val="bg1">
                <a:lumMod val="50000"/>
                <a:alpha val="10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거래처 명 입력</a:t>
            </a:r>
            <a:endParaRPr lang="ko-KR" altLang="en-US" sz="8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43" name="직사각형 8242"/>
          <p:cNvSpPr>
            <a:spLocks/>
          </p:cNvSpPr>
          <p:nvPr/>
        </p:nvSpPr>
        <p:spPr bwMode="auto">
          <a:xfrm>
            <a:off x="6606540" y="3031233"/>
            <a:ext cx="515620" cy="199390"/>
          </a:xfrm>
          <a:prstGeom prst="rect">
            <a:avLst/>
          </a:prstGeom>
          <a:solidFill>
            <a:schemeClr val="bg1"/>
          </a:solidFill>
          <a:ln w="0" cap="flat" cmpd="sng">
            <a:solidFill>
              <a:schemeClr val="bg1">
                <a:lumMod val="50000"/>
                <a:alpha val="100000"/>
              </a:schemeClr>
            </a:solidFill>
            <a:prstDash val="solid"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 등록</a:t>
            </a:r>
            <a:endParaRPr lang="ko-KR" altLang="en-US" sz="9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8244" name="그림 8243" descr="/Users/jayounglee/Library/Group Containers/L48J367XN4.com.infraware.PolarisOffice/EngineTemp/3985/image13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92400" y="3463668"/>
            <a:ext cx="231775" cy="231775"/>
          </a:xfrm>
          <a:prstGeom prst="rect">
            <a:avLst/>
          </a:prstGeom>
          <a:noFill/>
        </p:spPr>
      </p:pic>
      <p:sp>
        <p:nvSpPr>
          <p:cNvPr id="8245" name="TextBox 8244"/>
          <p:cNvSpPr txBox="1">
            <a:spLocks/>
          </p:cNvSpPr>
          <p:nvPr/>
        </p:nvSpPr>
        <p:spPr>
          <a:xfrm>
            <a:off x="1908810" y="3470018"/>
            <a:ext cx="80645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거래처명</a:t>
            </a: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 1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8246" name="그림 8245" descr="/Users/jayounglee/Library/Group Containers/L48J367XN4.com.infraware.PolarisOffice/EngineTemp/3985/image13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49039" y="3453508"/>
            <a:ext cx="231775" cy="231775"/>
          </a:xfrm>
          <a:prstGeom prst="rect">
            <a:avLst/>
          </a:prstGeom>
          <a:noFill/>
        </p:spPr>
      </p:pic>
      <p:sp>
        <p:nvSpPr>
          <p:cNvPr id="8247" name="TextBox 8246"/>
          <p:cNvSpPr txBox="1">
            <a:spLocks/>
          </p:cNvSpPr>
          <p:nvPr/>
        </p:nvSpPr>
        <p:spPr>
          <a:xfrm>
            <a:off x="2965450" y="3459223"/>
            <a:ext cx="80645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거래처명</a:t>
            </a: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 2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8248" name="그림 8247" descr="/Users/jayounglee/Library/Group Containers/L48J367XN4.com.infraware.PolarisOffice/EngineTemp/3985/image13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24730" y="3442713"/>
            <a:ext cx="231775" cy="231775"/>
          </a:xfrm>
          <a:prstGeom prst="rect">
            <a:avLst/>
          </a:prstGeom>
          <a:noFill/>
        </p:spPr>
      </p:pic>
      <p:sp>
        <p:nvSpPr>
          <p:cNvPr id="8249" name="TextBox 8248"/>
          <p:cNvSpPr txBox="1">
            <a:spLocks/>
          </p:cNvSpPr>
          <p:nvPr/>
        </p:nvSpPr>
        <p:spPr>
          <a:xfrm>
            <a:off x="4041140" y="3449063"/>
            <a:ext cx="80645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거래처명</a:t>
            </a: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 3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53" name="타원 8252"/>
          <p:cNvSpPr>
            <a:spLocks/>
          </p:cNvSpPr>
          <p:nvPr/>
        </p:nvSpPr>
        <p:spPr>
          <a:xfrm>
            <a:off x="5121910" y="3454143"/>
            <a:ext cx="180975" cy="180340"/>
          </a:xfrm>
          <a:prstGeom prst="ellipse">
            <a:avLst/>
          </a:prstGeom>
          <a:solidFill>
            <a:srgbClr val="CC0000"/>
          </a:solidFill>
          <a:ln w="0">
            <a:noFill/>
            <a:prstDash/>
          </a:ln>
        </p:spPr>
        <p:txBody>
          <a:bodyPr vert="horz" wrap="square" lIns="0" tIns="0" rIns="0" bIns="0" anchor="ctr">
            <a:no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en-US" altLang="ko-KR" sz="900" b="1" cap="none" dirty="0">
                <a:solidFill>
                  <a:srgbClr val="FFFFFF"/>
                </a:solidFill>
                <a:latin typeface="맑은 고딕" charset="0"/>
                <a:ea typeface="맑은 고딕" charset="0"/>
              </a:rPr>
              <a:t>1</a:t>
            </a:r>
            <a:endParaRPr lang="ko-KR" altLang="en-US" sz="900" b="1" cap="none" dirty="0">
              <a:solidFill>
                <a:srgbClr val="FFFFFF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778E05DB-A396-4B2A-BE62-9C033940673D}"/>
              </a:ext>
            </a:extLst>
          </p:cNvPr>
          <p:cNvSpPr>
            <a:spLocks/>
          </p:cNvSpPr>
          <p:nvPr/>
        </p:nvSpPr>
        <p:spPr bwMode="auto">
          <a:xfrm>
            <a:off x="3749039" y="4085333"/>
            <a:ext cx="1543685" cy="344170"/>
          </a:xfrm>
          <a:prstGeom prst="rect">
            <a:avLst/>
          </a:prstGeom>
          <a:solidFill>
            <a:schemeClr val="accent4">
              <a:lumMod val="95000"/>
              <a:lumOff val="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n w="9525" cap="flat" cmpd="sng">
                  <a:prstDash/>
                </a:ln>
                <a:solidFill>
                  <a:schemeClr val="bg1"/>
                </a:solidFill>
                <a:latin typeface="맑은 고딕" charset="0"/>
                <a:ea typeface="맑은 고딕" charset="0"/>
              </a:rPr>
              <a:t>확인</a:t>
            </a:r>
            <a:endParaRPr lang="ko-KR" altLang="en-US" sz="1000" b="1" cap="none" dirty="0">
              <a:ln w="9525" cap="flat" cmpd="sng">
                <a:prstDash/>
              </a:ln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95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193"/>
          <p:cNvSpPr>
            <a:spLocks/>
          </p:cNvSpPr>
          <p:nvPr/>
        </p:nvSpPr>
        <p:spPr bwMode="auto">
          <a:xfrm>
            <a:off x="3951605" y="85725"/>
            <a:ext cx="3733165" cy="24257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5" name="Rectangle 8194"/>
          <p:cNvSpPr>
            <a:spLocks/>
          </p:cNvSpPr>
          <p:nvPr/>
        </p:nvSpPr>
        <p:spPr bwMode="auto">
          <a:xfrm>
            <a:off x="8574405" y="85725"/>
            <a:ext cx="1282065" cy="24257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none" lIns="68580" tIns="34290" rIns="68580" bIns="34290" anchor="ctr">
            <a:noAutofit/>
          </a:bodyPr>
          <a:lstStyle/>
          <a:p>
            <a:pPr algn="ctr" defTabSz="957580">
              <a:spcBef>
                <a:spcPts val="0"/>
              </a:spcBef>
              <a:spcAft>
                <a:spcPts val="0"/>
              </a:spcAft>
            </a:pPr>
            <a:r>
              <a:rPr lang="en-US" altLang="ko-KR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F-MY-DASH-05-01</a:t>
            </a:r>
            <a:endParaRPr lang="ko-KR" altLang="en-US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6" name="TextBox 8195"/>
          <p:cNvSpPr txBox="1">
            <a:spLocks/>
          </p:cNvSpPr>
          <p:nvPr/>
        </p:nvSpPr>
        <p:spPr bwMode="auto">
          <a:xfrm>
            <a:off x="933450" y="85725"/>
            <a:ext cx="1428750" cy="2476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Maket it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7" name="Rectangle 8196"/>
          <p:cNvSpPr>
            <a:spLocks/>
          </p:cNvSpPr>
          <p:nvPr/>
        </p:nvSpPr>
        <p:spPr bwMode="auto">
          <a:xfrm>
            <a:off x="9721850" y="104775"/>
            <a:ext cx="185420" cy="24892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8" name="Rectangle 8197"/>
          <p:cNvSpPr>
            <a:spLocks/>
          </p:cNvSpPr>
          <p:nvPr/>
        </p:nvSpPr>
        <p:spPr bwMode="auto">
          <a:xfrm>
            <a:off x="9906000" y="-76200"/>
            <a:ext cx="1270" cy="153670"/>
          </a:xfrm>
          <a:prstGeom prst="rect">
            <a:avLst/>
          </a:prstGeom>
          <a:solidFill>
            <a:srgbClr val="376EA6"/>
          </a:solidFill>
          <a:ln w="0">
            <a:noFill/>
            <a:prstDash/>
          </a:ln>
        </p:spPr>
        <p:txBody>
          <a:bodyPr vert="horz" wrap="none" lIns="0" tIns="0" rIns="0" bIns="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9" name="직사각형 8198"/>
          <p:cNvSpPr>
            <a:spLocks/>
          </p:cNvSpPr>
          <p:nvPr/>
        </p:nvSpPr>
        <p:spPr bwMode="auto">
          <a:xfrm>
            <a:off x="11793855" y="6021705"/>
            <a:ext cx="72390" cy="4699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0" name="직사각형 8199"/>
          <p:cNvSpPr>
            <a:spLocks/>
          </p:cNvSpPr>
          <p:nvPr/>
        </p:nvSpPr>
        <p:spPr bwMode="auto">
          <a:xfrm>
            <a:off x="109855" y="400050"/>
            <a:ext cx="736600" cy="24574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numCol="1" anchor="t">
            <a:spAutoFit/>
          </a:bodyPr>
          <a:lstStyle/>
          <a:p>
            <a:pPr marL="0" indent="0" algn="l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거래내역 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1" name="TextBox 8200"/>
          <p:cNvSpPr txBox="1">
            <a:spLocks/>
          </p:cNvSpPr>
          <p:nvPr/>
        </p:nvSpPr>
        <p:spPr bwMode="auto">
          <a:xfrm>
            <a:off x="3945255" y="87630"/>
            <a:ext cx="3672840" cy="24574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생산자 마이페이지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graphicFrame>
        <p:nvGraphicFramePr>
          <p:cNvPr id="84" name="내용 개체 틀 32">
            <a:extLst>
              <a:ext uri="{FF2B5EF4-FFF2-40B4-BE49-F238E27FC236}">
                <a16:creationId xmlns:a16="http://schemas.microsoft.com/office/drawing/2014/main" id="{1D81914B-2FDA-4BCC-893C-1B6812BDF8D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833320" y="1113352"/>
          <a:ext cx="1944688" cy="11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</a:t>
                      </a:r>
                      <a:endParaRPr lang="en-US" altLang="ko-KR" sz="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ko-KR" sz="8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lang="ko-KR" altLang="en-US" sz="800" b="0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strike="noStrike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ko-KR" altLang="en-US" sz="8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ko-KR" altLang="en-US" sz="8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6" marR="36006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표 54">
            <a:extLst>
              <a:ext uri="{FF2B5EF4-FFF2-40B4-BE49-F238E27FC236}">
                <a16:creationId xmlns:a16="http://schemas.microsoft.com/office/drawing/2014/main" id="{E7D1E13D-8B08-4BCB-9109-17E725EE8B1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-483552" y="-18758"/>
          <a:ext cx="468000" cy="620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버전</a:t>
                      </a: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1.0</a:t>
                      </a:r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1.3</a:t>
                      </a:r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63" name="직사각형 2"/>
          <p:cNvSpPr>
            <a:spLocks/>
          </p:cNvSpPr>
          <p:nvPr/>
        </p:nvSpPr>
        <p:spPr bwMode="auto">
          <a:xfrm>
            <a:off x="2150745" y="1845944"/>
            <a:ext cx="1346200" cy="247649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numCol="1" anchor="t">
            <a:noAutofit/>
          </a:bodyPr>
          <a:lstStyle/>
          <a:p>
            <a:pPr marL="0" indent="0" algn="l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1050" dirty="0">
                <a:latin typeface="맑은 고딕" charset="0"/>
                <a:ea typeface="맑은 고딕" charset="0"/>
              </a:rPr>
              <a:t>결제</a:t>
            </a:r>
            <a:r>
              <a:rPr lang="en-US" altLang="ko-KR" sz="1050" b="1" cap="none" dirty="0">
                <a:solidFill>
                  <a:schemeClr val="tx1"/>
                </a:solidFill>
                <a:latin typeface="맑은 고딕" charset="0"/>
                <a:ea typeface="맑은 고딕" charset="0"/>
              </a:rPr>
              <a:t> 내역</a:t>
            </a:r>
            <a:endParaRPr lang="ko-KR" altLang="en-US" sz="105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graphicFrame>
        <p:nvGraphicFramePr>
          <p:cNvPr id="42" name="내용 개체 틀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194996"/>
              </p:ext>
            </p:extLst>
          </p:nvPr>
        </p:nvGraphicFramePr>
        <p:xfrm>
          <a:off x="2294890" y="2785110"/>
          <a:ext cx="5052060" cy="1190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marL="0" indent="0" algn="ctr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0" kern="1200" dirty="0">
                          <a:solidFill>
                            <a:schemeClr val="bg1"/>
                          </a:solidFill>
                          <a:latin typeface="맑은 고딕" charset="0"/>
                          <a:ea typeface="맑은 고딕" charset="0"/>
                        </a:rPr>
                        <a:t>날짜</a:t>
                      </a:r>
                      <a:endParaRPr lang="ko-KR" altLang="en-US" sz="900" b="0" kern="1200" dirty="0">
                        <a:solidFill>
                          <a:schemeClr val="bg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0" kern="1200" dirty="0">
                          <a:solidFill>
                            <a:schemeClr val="bg1"/>
                          </a:solidFill>
                          <a:latin typeface="맑은 고딕" charset="0"/>
                          <a:ea typeface="맑은 고딕" charset="0"/>
                        </a:rPr>
                        <a:t>거래 명</a:t>
                      </a:r>
                      <a:endParaRPr lang="ko-KR" altLang="en-US" sz="900" b="0" kern="1200" dirty="0">
                        <a:solidFill>
                          <a:schemeClr val="bg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0" kern="1200" dirty="0">
                          <a:solidFill>
                            <a:schemeClr val="bg1"/>
                          </a:solidFill>
                          <a:latin typeface="맑은 고딕" charset="0"/>
                          <a:ea typeface="맑은 고딕" charset="0"/>
                        </a:rPr>
                        <a:t>금액</a:t>
                      </a:r>
                      <a:endParaRPr lang="ko-KR" altLang="en-US" sz="900" b="0" kern="1200" dirty="0">
                        <a:solidFill>
                          <a:schemeClr val="bg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95">
                <a:tc>
                  <a:txBody>
                    <a:bodyPr/>
                    <a:lstStyle/>
                    <a:p>
                      <a:pPr marL="0" indent="0" algn="ctr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charset="0"/>
                          <a:ea typeface="맑은 고딕" charset="0"/>
                        </a:rPr>
                        <a:t>2018-06-01</a:t>
                      </a:r>
                      <a:endParaRPr lang="ko-KR" altLang="en-US" sz="9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charset="0"/>
                          <a:ea typeface="맑은 고딕" charset="0"/>
                        </a:rPr>
                        <a:t>업체명</a:t>
                      </a:r>
                      <a:r>
                        <a:rPr lang="en-US" altLang="ko-KR" sz="9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charset="0"/>
                          <a:ea typeface="맑은 고딕" charset="0"/>
                        </a:rPr>
                        <a:t>  </a:t>
                      </a: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charset="0"/>
                          <a:ea typeface="맑은 고딕" charset="0"/>
                        </a:rPr>
                        <a:t> No.1213123               </a:t>
                      </a:r>
                      <a:endParaRPr lang="ko-KR" altLang="en-US" sz="9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charset="0"/>
                          <a:ea typeface="맑은 고딕" charset="0"/>
                        </a:rPr>
                        <a:t>2,000,000</a:t>
                      </a:r>
                      <a:endParaRPr lang="ko-KR" altLang="en-US" sz="9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195">
                <a:tc>
                  <a:txBody>
                    <a:bodyPr/>
                    <a:lstStyle/>
                    <a:p>
                      <a:pPr marL="0" indent="0" algn="ctr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charset="0"/>
                          <a:ea typeface="맑은 고딕" charset="0"/>
                        </a:rPr>
                        <a:t>2018-04-01</a:t>
                      </a:r>
                      <a:endParaRPr lang="ko-KR" altLang="en-US" sz="9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charset="0"/>
                          <a:ea typeface="맑은 고딕" charset="0"/>
                        </a:rPr>
                        <a:t>업체명</a:t>
                      </a:r>
                      <a:r>
                        <a:rPr lang="en-US" altLang="ko-KR" sz="9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charset="0"/>
                          <a:ea typeface="맑은 고딕" charset="0"/>
                        </a:rPr>
                        <a:t>  </a:t>
                      </a: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charset="0"/>
                          <a:ea typeface="맑은 고딕" charset="0"/>
                        </a:rPr>
                        <a:t> No.1213123 </a:t>
                      </a:r>
                      <a:endParaRPr lang="ko-KR" altLang="en-US" sz="9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charset="0"/>
                          <a:ea typeface="맑은 고딕" charset="0"/>
                        </a:rPr>
                        <a:t>1,000,000</a:t>
                      </a:r>
                      <a:endParaRPr lang="ko-KR" altLang="en-US" sz="9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195">
                <a:tc gridSpan="3">
                  <a:txBody>
                    <a:bodyPr/>
                    <a:lstStyle/>
                    <a:p>
                      <a:pPr marL="0" indent="0" algn="r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100" b="1" kern="1200" dirty="0">
                          <a:solidFill>
                            <a:srgbClr val="C00000"/>
                          </a:solidFill>
                          <a:latin typeface="굴림" charset="0"/>
                          <a:ea typeface="굴림" charset="0"/>
                        </a:rPr>
                        <a:t>총</a:t>
                      </a:r>
                      <a:r>
                        <a:rPr lang="en-US" altLang="ko-KR" sz="1100" b="1" kern="1200" dirty="0">
                          <a:solidFill>
                            <a:srgbClr val="C00000"/>
                          </a:solidFill>
                          <a:latin typeface="맑은 고딕" charset="0"/>
                          <a:ea typeface="맑은 고딕" charset="0"/>
                        </a:rPr>
                        <a:t> </a:t>
                      </a:r>
                      <a:r>
                        <a:rPr lang="en-US" altLang="ko-KR" sz="1100" b="1" kern="1200" dirty="0">
                          <a:solidFill>
                            <a:srgbClr val="C00000"/>
                          </a:solidFill>
                          <a:latin typeface="굴림" charset="0"/>
                          <a:ea typeface="굴림" charset="0"/>
                        </a:rPr>
                        <a:t>금액</a:t>
                      </a:r>
                      <a:r>
                        <a:rPr lang="en-US" altLang="ko-KR" sz="1100" b="1" kern="1200" dirty="0">
                          <a:solidFill>
                            <a:srgbClr val="C00000"/>
                          </a:solidFill>
                          <a:latin typeface="맑은 고딕" charset="0"/>
                          <a:ea typeface="맑은 고딕" charset="0"/>
                        </a:rPr>
                        <a:t>: 3,000,000</a:t>
                      </a:r>
                      <a:r>
                        <a:rPr lang="en-US" altLang="ko-KR" sz="1100" b="1" kern="1200" dirty="0">
                          <a:solidFill>
                            <a:srgbClr val="C00000"/>
                          </a:solidFill>
                          <a:latin typeface="굴림" charset="0"/>
                          <a:ea typeface="굴림" charset="0"/>
                        </a:rPr>
                        <a:t>원</a:t>
                      </a:r>
                      <a:endParaRPr lang="ko-KR" altLang="en-US" sz="1100" b="1" kern="1200" dirty="0">
                        <a:solidFill>
                          <a:srgbClr val="C00000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endParaRPr lang="ko-KR" altLang="en-US" b="0" kern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endParaRPr lang="ko-KR" altLang="en-US" b="0" kern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3" name="직사각형 42">
            <a:extLst>
              <a:ext uri="{FF2B5EF4-FFF2-40B4-BE49-F238E27FC236}">
                <a16:creationId xmlns:a16="http://schemas.microsoft.com/office/drawing/2014/main" id="{ADBDE53A-32F5-463C-9F6C-E1A05EF615A9}"/>
              </a:ext>
            </a:extLst>
          </p:cNvPr>
          <p:cNvSpPr/>
          <p:nvPr/>
        </p:nvSpPr>
        <p:spPr bwMode="auto">
          <a:xfrm>
            <a:off x="2032000" y="1216025"/>
            <a:ext cx="661035" cy="47815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682625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70D5F304-99B6-4559-96EE-F8992697FC9F}"/>
              </a:ext>
            </a:extLst>
          </p:cNvPr>
          <p:cNvGrpSpPr/>
          <p:nvPr/>
        </p:nvGrpSpPr>
        <p:grpSpPr>
          <a:xfrm>
            <a:off x="2238375" y="2306955"/>
            <a:ext cx="5104765" cy="342265"/>
            <a:chOff x="2238375" y="2306955"/>
            <a:chExt cx="5104765" cy="342265"/>
          </a:xfrm>
        </p:grpSpPr>
        <p:sp>
          <p:nvSpPr>
            <p:cNvPr id="45" name="직사각형 44">
              <a:extLst>
                <a:ext uri="{FF2B5EF4-FFF2-40B4-BE49-F238E27FC236}">
                  <a16:creationId xmlns:a16="http://schemas.microsoft.com/office/drawing/2014/main" id="{8CE8BF82-8A16-496D-95CF-118AA6825EA0}"/>
                </a:ext>
              </a:extLst>
            </p:cNvPr>
            <p:cNvSpPr/>
            <p:nvPr/>
          </p:nvSpPr>
          <p:spPr>
            <a:xfrm>
              <a:off x="6875145" y="2306955"/>
              <a:ext cx="467995" cy="32575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ko-KR" altLang="en-US" sz="1100">
                  <a:latin typeface="맑은 고딕" panose="020B0503020000020004" pitchFamily="50" charset="-127"/>
                  <a:ea typeface="맑은 고딕" panose="020B0503020000020004" pitchFamily="50" charset="-127"/>
                </a:rPr>
                <a:t>검색</a:t>
              </a:r>
              <a:endParaRPr kumimoji="0"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6" name="직사각형 45">
              <a:extLst>
                <a:ext uri="{FF2B5EF4-FFF2-40B4-BE49-F238E27FC236}">
                  <a16:creationId xmlns:a16="http://schemas.microsoft.com/office/drawing/2014/main" id="{F3C97BA7-CF9B-49C3-8D19-B89A9A2900BD}"/>
                </a:ext>
              </a:extLst>
            </p:cNvPr>
            <p:cNvSpPr/>
            <p:nvPr/>
          </p:nvSpPr>
          <p:spPr>
            <a:xfrm>
              <a:off x="2238375" y="2324100"/>
              <a:ext cx="1028065" cy="31496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ko-KR" altLang="en-US"/>
            </a:p>
          </p:txBody>
        </p:sp>
        <p:sp>
          <p:nvSpPr>
            <p:cNvPr id="47" name="직사각형 46">
              <a:extLst>
                <a:ext uri="{FF2B5EF4-FFF2-40B4-BE49-F238E27FC236}">
                  <a16:creationId xmlns:a16="http://schemas.microsoft.com/office/drawing/2014/main" id="{F86B0EA4-8F28-4107-9880-65C579FBBF2B}"/>
                </a:ext>
              </a:extLst>
            </p:cNvPr>
            <p:cNvSpPr/>
            <p:nvPr/>
          </p:nvSpPr>
          <p:spPr>
            <a:xfrm>
              <a:off x="3515360" y="2334260"/>
              <a:ext cx="1064895" cy="31496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ko-KR" alt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296C3E6-3EBC-4B64-B053-F6F268C496F8}"/>
                </a:ext>
              </a:extLst>
            </p:cNvPr>
            <p:cNvSpPr txBox="1"/>
            <p:nvPr/>
          </p:nvSpPr>
          <p:spPr>
            <a:xfrm flipH="1">
              <a:off x="3331845" y="2371725"/>
              <a:ext cx="174625" cy="1955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altLang="ko-KR" sz="800" b="1" dirty="0">
                  <a:latin typeface="맑은 고딕" pitchFamily="50" charset="-127"/>
                  <a:ea typeface="맑은 고딕" pitchFamily="50" charset="-127"/>
                </a:rPr>
                <a:t>-</a:t>
              </a:r>
              <a:endParaRPr lang="ko-KR" altLang="en-US" sz="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FD4B3E4-E535-431B-9371-D386F29FADF6}"/>
                </a:ext>
              </a:extLst>
            </p:cNvPr>
            <p:cNvSpPr txBox="1"/>
            <p:nvPr/>
          </p:nvSpPr>
          <p:spPr>
            <a:xfrm>
              <a:off x="3017520" y="2388235"/>
              <a:ext cx="562610" cy="1955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ko-KR" altLang="en-US" sz="800" b="1" dirty="0">
                  <a:latin typeface="맑은 고딕" pitchFamily="50" charset="-127"/>
                  <a:ea typeface="맑은 고딕" pitchFamily="50" charset="-127"/>
                </a:rPr>
                <a:t>▤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D031D25-68E8-4FAB-803A-E7C63FE3281C}"/>
                </a:ext>
              </a:extLst>
            </p:cNvPr>
            <p:cNvSpPr txBox="1"/>
            <p:nvPr/>
          </p:nvSpPr>
          <p:spPr>
            <a:xfrm>
              <a:off x="4368165" y="2390140"/>
              <a:ext cx="562610" cy="1955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ko-KR" altLang="en-US" sz="800" b="1" dirty="0">
                  <a:latin typeface="맑은 고딕" pitchFamily="50" charset="-127"/>
                  <a:ea typeface="맑은 고딕" pitchFamily="50" charset="-127"/>
                </a:rPr>
                <a:t>▤</a:t>
              </a:r>
            </a:p>
          </p:txBody>
        </p:sp>
      </p:grpSp>
      <p:sp>
        <p:nvSpPr>
          <p:cNvPr id="52" name="직사각형 51"/>
          <p:cNvSpPr>
            <a:spLocks/>
          </p:cNvSpPr>
          <p:nvPr/>
        </p:nvSpPr>
        <p:spPr>
          <a:xfrm>
            <a:off x="4788535" y="2330450"/>
            <a:ext cx="1793240" cy="315595"/>
          </a:xfrm>
          <a:prstGeom prst="rect">
            <a:avLst/>
          </a:prstGeom>
          <a:solidFill>
            <a:schemeClr val="bg1"/>
          </a:solidFill>
          <a:ln w="3175" cap="flat" cmpd="sng">
            <a:solidFill>
              <a:schemeClr val="bg1">
                <a:lumMod val="50000"/>
                <a:alpha val="10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>
            <a:noAutofit/>
          </a:bodyPr>
          <a:lstStyle/>
          <a:p>
            <a:pPr marL="0" indent="0" algn="l" defTabSz="9144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업체명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15" name="Oval 8214"/>
          <p:cNvSpPr>
            <a:spLocks/>
          </p:cNvSpPr>
          <p:nvPr/>
        </p:nvSpPr>
        <p:spPr>
          <a:xfrm>
            <a:off x="465454" y="1838324"/>
            <a:ext cx="1189355" cy="1186180"/>
          </a:xfrm>
          <a:prstGeom prst="ellipse">
            <a:avLst/>
          </a:prstGeom>
          <a:solidFill>
            <a:schemeClr val="bg1">
              <a:lumMod val="95000"/>
              <a:lumOff val="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FF0000"/>
                </a:solidFill>
                <a:latin typeface="맑은 고딕" charset="0"/>
                <a:ea typeface="맑은 고딕" charset="0"/>
              </a:rPr>
              <a:t>사진</a:t>
            </a:r>
            <a:endParaRPr lang="ko-KR" altLang="en-US" sz="1000" b="1" cap="none" dirty="0">
              <a:solidFill>
                <a:srgbClr val="FF0000"/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8216" name="도형 8215"/>
          <p:cNvCxnSpPr/>
          <p:nvPr/>
        </p:nvCxnSpPr>
        <p:spPr>
          <a:xfrm>
            <a:off x="635000" y="2029460"/>
            <a:ext cx="840740" cy="838200"/>
          </a:xfrm>
          <a:prstGeom prst="line">
            <a:avLst/>
          </a:prstGeom>
          <a:noFill/>
          <a:ln w="9525" cap="flat" cmpd="sng">
            <a:solidFill>
              <a:schemeClr val="bg1">
                <a:lumMod val="75000"/>
                <a:alpha val="100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17" name="도형 8216"/>
          <p:cNvCxnSpPr/>
          <p:nvPr/>
        </p:nvCxnSpPr>
        <p:spPr>
          <a:xfrm flipH="1">
            <a:off x="635635" y="2030095"/>
            <a:ext cx="840740" cy="838200"/>
          </a:xfrm>
          <a:prstGeom prst="line">
            <a:avLst/>
          </a:prstGeom>
          <a:noFill/>
          <a:ln w="9525" cap="flat" cmpd="sng">
            <a:solidFill>
              <a:schemeClr val="bg1">
                <a:lumMod val="75000"/>
                <a:alpha val="100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8" name="텍스트 상자 8217"/>
          <p:cNvSpPr txBox="1">
            <a:spLocks/>
          </p:cNvSpPr>
          <p:nvPr/>
        </p:nvSpPr>
        <p:spPr>
          <a:xfrm>
            <a:off x="767715" y="3135630"/>
            <a:ext cx="584835" cy="183515"/>
          </a:xfrm>
          <a:prstGeom prst="rect">
            <a:avLst/>
          </a:prstGeom>
          <a:solidFill>
            <a:schemeClr val="bg1">
              <a:lumMod val="95000"/>
            </a:schemeClr>
          </a:solidFill>
          <a:ln w="0" cap="flat" cmpd="sng">
            <a:solidFill>
              <a:schemeClr val="bg1">
                <a:lumMod val="65000"/>
                <a:alpha val="100000"/>
              </a:schemeClr>
            </a:solidFill>
            <a:prstDash val="solid"/>
          </a:ln>
        </p:spPr>
        <p:txBody>
          <a:bodyPr vert="horz" wrap="square" lIns="0" tIns="0" rIns="0" bIns="0" anchor="ctr">
            <a:noAutofit/>
          </a:bodyPr>
          <a:lstStyle/>
          <a:p>
            <a:pPr marL="0" indent="0" algn="ctr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정보 수정</a:t>
            </a:r>
            <a:endParaRPr lang="ko-KR" altLang="en-US" sz="8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graphicFrame>
        <p:nvGraphicFramePr>
          <p:cNvPr id="8219" name="표 82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752161"/>
              </p:ext>
            </p:extLst>
          </p:nvPr>
        </p:nvGraphicFramePr>
        <p:xfrm>
          <a:off x="391160" y="3498850"/>
          <a:ext cx="1291590" cy="267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1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797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1" kern="1200" dirty="0">
                          <a:solidFill>
                            <a:schemeClr val="bg1"/>
                          </a:solidFill>
                          <a:latin typeface="맑은 고딕" charset="0"/>
                          <a:ea typeface="맑은 고딕" charset="0"/>
                        </a:rPr>
                        <a:t> </a:t>
                      </a:r>
                      <a:r>
                        <a:rPr lang="ko-KR" altLang="en-US" sz="900" b="1" kern="1200" dirty="0">
                          <a:solidFill>
                            <a:schemeClr val="bg1"/>
                          </a:solidFill>
                          <a:latin typeface="맑은 고딕" charset="0"/>
                          <a:ea typeface="맑은 고딕" charset="0"/>
                        </a:rPr>
                        <a:t>결제내역</a:t>
                      </a:r>
                      <a:r>
                        <a:rPr lang="en-US" altLang="ko-KR" sz="900" b="1" kern="1200" dirty="0">
                          <a:solidFill>
                            <a:schemeClr val="bg1"/>
                          </a:solidFill>
                          <a:latin typeface="맑은 고딕" charset="0"/>
                          <a:ea typeface="맑은 고딕" charset="0"/>
                        </a:rPr>
                        <a:t>             &gt;</a:t>
                      </a:r>
                      <a:endParaRPr lang="ko-KR" altLang="en-US" sz="900" b="1" kern="1200" dirty="0">
                        <a:solidFill>
                          <a:schemeClr val="bg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418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193"/>
          <p:cNvSpPr>
            <a:spLocks/>
          </p:cNvSpPr>
          <p:nvPr/>
        </p:nvSpPr>
        <p:spPr bwMode="auto">
          <a:xfrm>
            <a:off x="3951605" y="85725"/>
            <a:ext cx="3733799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5" name="Rectangle 8194"/>
          <p:cNvSpPr>
            <a:spLocks/>
          </p:cNvSpPr>
          <p:nvPr/>
        </p:nvSpPr>
        <p:spPr bwMode="auto">
          <a:xfrm>
            <a:off x="8574405" y="85725"/>
            <a:ext cx="1282700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F-MY-DASH-06-01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6" name="TextBox 8195"/>
          <p:cNvSpPr txBox="1">
            <a:spLocks/>
          </p:cNvSpPr>
          <p:nvPr/>
        </p:nvSpPr>
        <p:spPr bwMode="auto">
          <a:xfrm>
            <a:off x="933449" y="85725"/>
            <a:ext cx="1429385" cy="24828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Maket it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7" name="Rectangle 8196"/>
          <p:cNvSpPr>
            <a:spLocks/>
          </p:cNvSpPr>
          <p:nvPr/>
        </p:nvSpPr>
        <p:spPr bwMode="auto">
          <a:xfrm>
            <a:off x="9721850" y="104775"/>
            <a:ext cx="186055" cy="24955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8" name="Rectangle 8197"/>
          <p:cNvSpPr>
            <a:spLocks/>
          </p:cNvSpPr>
          <p:nvPr/>
        </p:nvSpPr>
        <p:spPr bwMode="auto">
          <a:xfrm>
            <a:off x="9906000" y="-76200"/>
            <a:ext cx="1905" cy="154305"/>
          </a:xfrm>
          <a:prstGeom prst="rect">
            <a:avLst/>
          </a:prstGeom>
          <a:solidFill>
            <a:srgbClr val="376EA6"/>
          </a:solidFill>
          <a:ln w="0">
            <a:noFill/>
            <a:prstDash/>
          </a:ln>
        </p:spPr>
        <p:txBody>
          <a:bodyPr vert="horz" wrap="none" lIns="0" tIns="0" rIns="0" bIns="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9" name="직사각형 8198"/>
          <p:cNvSpPr>
            <a:spLocks/>
          </p:cNvSpPr>
          <p:nvPr/>
        </p:nvSpPr>
        <p:spPr bwMode="auto">
          <a:xfrm>
            <a:off x="11793855" y="6021705"/>
            <a:ext cx="73025" cy="4762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0" name="직사각형 8199"/>
          <p:cNvSpPr>
            <a:spLocks/>
          </p:cNvSpPr>
          <p:nvPr/>
        </p:nvSpPr>
        <p:spPr bwMode="auto">
          <a:xfrm>
            <a:off x="109855" y="400050"/>
            <a:ext cx="443230" cy="24828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메인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1" name="TextBox 8200"/>
          <p:cNvSpPr txBox="1">
            <a:spLocks/>
          </p:cNvSpPr>
          <p:nvPr/>
        </p:nvSpPr>
        <p:spPr bwMode="auto">
          <a:xfrm>
            <a:off x="3945255" y="87630"/>
            <a:ext cx="3673474" cy="24638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생산자 마이페이지 메인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0" name="타원 49"/>
          <p:cNvSpPr>
            <a:spLocks/>
          </p:cNvSpPr>
          <p:nvPr/>
        </p:nvSpPr>
        <p:spPr bwMode="auto">
          <a:xfrm>
            <a:off x="339090" y="1948815"/>
            <a:ext cx="1189355" cy="1186180"/>
          </a:xfrm>
          <a:prstGeom prst="ellipse">
            <a:avLst/>
          </a:prstGeom>
          <a:solidFill>
            <a:schemeClr val="bg1">
              <a:lumMod val="95000"/>
              <a:lumOff val="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FF0000"/>
                </a:solidFill>
                <a:latin typeface="맑은 고딕" charset="0"/>
                <a:ea typeface="맑은 고딕" charset="0"/>
              </a:rPr>
              <a:t>사진</a:t>
            </a:r>
            <a:endParaRPr lang="ko-KR" altLang="en-US" sz="1000" b="1" cap="none" dirty="0">
              <a:solidFill>
                <a:srgbClr val="FF0000"/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57" name="직선 연결선 56"/>
          <p:cNvCxnSpPr/>
          <p:nvPr/>
        </p:nvCxnSpPr>
        <p:spPr bwMode="auto">
          <a:xfrm>
            <a:off x="508635" y="2139950"/>
            <a:ext cx="840740" cy="838200"/>
          </a:xfrm>
          <a:prstGeom prst="line">
            <a:avLst/>
          </a:prstGeom>
          <a:noFill/>
          <a:ln w="9525" cap="flat" cmpd="sng">
            <a:solidFill>
              <a:schemeClr val="bg1">
                <a:lumMod val="75000"/>
                <a:alpha val="100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 bwMode="auto">
          <a:xfrm flipH="1">
            <a:off x="509270" y="2140585"/>
            <a:ext cx="840740" cy="838200"/>
          </a:xfrm>
          <a:prstGeom prst="line">
            <a:avLst/>
          </a:prstGeom>
          <a:noFill/>
          <a:ln w="9525" cap="flat" cmpd="sng">
            <a:solidFill>
              <a:schemeClr val="bg1">
                <a:lumMod val="75000"/>
                <a:alpha val="100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4" name="내용 개체 틀 83"/>
          <p:cNvGraphicFramePr>
            <a:graphicFrameLocks noGrp="1"/>
          </p:cNvGraphicFramePr>
          <p:nvPr/>
        </p:nvGraphicFramePr>
        <p:xfrm>
          <a:off x="7833360" y="1113155"/>
          <a:ext cx="1944370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1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맑은 고딕" charset="0"/>
                          <a:ea typeface="맑은 고딕" charset="0"/>
                        </a:rPr>
                        <a:t>클릭 시 메세지 상세 페이지로 이동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2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3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4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5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6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표 54"/>
          <p:cNvGraphicFramePr>
            <a:graphicFrameLocks noGrp="1"/>
          </p:cNvGraphicFramePr>
          <p:nvPr/>
        </p:nvGraphicFramePr>
        <p:xfrm>
          <a:off x="-483235" y="-19050"/>
          <a:ext cx="467995" cy="620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00" b="1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버전</a:t>
                      </a:r>
                      <a:endParaRPr lang="ko-KR" altLang="en-US" sz="1000" b="1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1.0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1.3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63" name="직사각형 62"/>
          <p:cNvSpPr>
            <a:spLocks/>
          </p:cNvSpPr>
          <p:nvPr/>
        </p:nvSpPr>
        <p:spPr bwMode="auto">
          <a:xfrm>
            <a:off x="2240280" y="1893570"/>
            <a:ext cx="1346200" cy="247649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50" b="1" cap="none" dirty="0">
                <a:solidFill>
                  <a:schemeClr val="tx1"/>
                </a:solidFill>
                <a:latin typeface="맑은 고딕" charset="0"/>
                <a:ea typeface="맑은 고딕" charset="0"/>
              </a:rPr>
              <a:t>전체 메세지</a:t>
            </a:r>
            <a:endParaRPr lang="ko-KR" altLang="en-US" sz="105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8" name="텍스트 상자 77"/>
          <p:cNvSpPr txBox="1">
            <a:spLocks/>
          </p:cNvSpPr>
          <p:nvPr/>
        </p:nvSpPr>
        <p:spPr>
          <a:xfrm>
            <a:off x="641350" y="3246120"/>
            <a:ext cx="584835" cy="183515"/>
          </a:xfrm>
          <a:prstGeom prst="rect">
            <a:avLst/>
          </a:prstGeom>
          <a:solidFill>
            <a:schemeClr val="bg1">
              <a:lumMod val="95000"/>
            </a:schemeClr>
          </a:solidFill>
          <a:ln w="0" cap="flat" cmpd="sng">
            <a:solidFill>
              <a:schemeClr val="bg1">
                <a:lumMod val="65000"/>
                <a:alpha val="100000"/>
              </a:schemeClr>
            </a:solidFill>
            <a:prstDash val="solid"/>
          </a:ln>
        </p:spPr>
        <p:txBody>
          <a:bodyPr vert="horz" wrap="square" lIns="0" tIns="0" rIns="0" bIns="0" anchor="ctr">
            <a:noAutofit/>
          </a:bodyPr>
          <a:lstStyle/>
          <a:p>
            <a:pPr marL="0" indent="0" algn="ctr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정보 수정</a:t>
            </a:r>
            <a:endParaRPr lang="ko-KR" altLang="en-US" sz="8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graphicFrame>
        <p:nvGraphicFramePr>
          <p:cNvPr id="82" name="내용 개체 틀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162031"/>
              </p:ext>
            </p:extLst>
          </p:nvPr>
        </p:nvGraphicFramePr>
        <p:xfrm>
          <a:off x="362585" y="3651885"/>
          <a:ext cx="1565910" cy="521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0985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1" kern="1200" dirty="0">
                          <a:solidFill>
                            <a:schemeClr val="bg1"/>
                          </a:solidFill>
                          <a:latin typeface="맑은 고딕" charset="0"/>
                          <a:ea typeface="맑은 고딕" charset="0"/>
                        </a:rPr>
                        <a:t> 전체 메</a:t>
                      </a:r>
                      <a:r>
                        <a:rPr lang="ko-KR" altLang="en-US" sz="900" b="1" kern="1200" dirty="0">
                          <a:solidFill>
                            <a:schemeClr val="bg1"/>
                          </a:solidFill>
                          <a:latin typeface="맑은 고딕" charset="0"/>
                          <a:ea typeface="맑은 고딕" charset="0"/>
                        </a:rPr>
                        <a:t>시</a:t>
                      </a:r>
                      <a:r>
                        <a:rPr lang="en-US" altLang="ko-KR" sz="900" b="1" kern="1200" dirty="0">
                          <a:solidFill>
                            <a:schemeClr val="bg1"/>
                          </a:solidFill>
                          <a:latin typeface="맑은 고딕" charset="0"/>
                          <a:ea typeface="맑은 고딕" charset="0"/>
                        </a:rPr>
                        <a:t>지                 &gt;</a:t>
                      </a:r>
                      <a:endParaRPr lang="ko-KR" altLang="en-US" sz="900" b="1" kern="1200" dirty="0">
                        <a:solidFill>
                          <a:schemeClr val="bg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985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charset="0"/>
                          <a:ea typeface="맑은 고딕" charset="0"/>
                        </a:rPr>
                        <a:t> 서비스 문의                 &gt;</a:t>
                      </a:r>
                      <a:endParaRPr lang="ko-KR" altLang="en-US" sz="9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직사각형 26"/>
          <p:cNvSpPr>
            <a:spLocks/>
          </p:cNvSpPr>
          <p:nvPr/>
        </p:nvSpPr>
        <p:spPr bwMode="auto">
          <a:xfrm>
            <a:off x="2637155" y="1216025"/>
            <a:ext cx="661670" cy="478790"/>
          </a:xfrm>
          <a:prstGeom prst="rect">
            <a:avLst/>
          </a:prstGeom>
          <a:noFill/>
          <a:ln w="9525" cap="flat" cmpd="sng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ln w="9525" cap="flat" cmpd="sng">
                <a:prstDash/>
              </a:ln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pic>
        <p:nvPicPr>
          <p:cNvPr id="8202" name="그림 8201" descr="/Users/jayounglee/Library/Group Containers/L48J367XN4.com.infraware.PolarisOffice/EngineTemp/3985/fImage24794926167177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915" y="2218055"/>
            <a:ext cx="5271135" cy="3708400"/>
          </a:xfrm>
          <a:prstGeom prst="rect">
            <a:avLst/>
          </a:prstGeom>
          <a:noFill/>
        </p:spPr>
      </p:pic>
      <p:sp>
        <p:nvSpPr>
          <p:cNvPr id="8206" name="TextBox 8205"/>
          <p:cNvSpPr txBox="1">
            <a:spLocks/>
          </p:cNvSpPr>
          <p:nvPr/>
        </p:nvSpPr>
        <p:spPr>
          <a:xfrm>
            <a:off x="6598920" y="2749550"/>
            <a:ext cx="654050" cy="26098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bg1"/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07" name="TextBox 8206"/>
          <p:cNvSpPr txBox="1">
            <a:spLocks/>
          </p:cNvSpPr>
          <p:nvPr/>
        </p:nvSpPr>
        <p:spPr>
          <a:xfrm>
            <a:off x="6586220" y="3133090"/>
            <a:ext cx="654050" cy="26098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bg1"/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08" name="TextBox 8207"/>
          <p:cNvSpPr txBox="1">
            <a:spLocks/>
          </p:cNvSpPr>
          <p:nvPr/>
        </p:nvSpPr>
        <p:spPr>
          <a:xfrm>
            <a:off x="6598920" y="3550285"/>
            <a:ext cx="654050" cy="26098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bg1"/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09" name="TextBox 8208"/>
          <p:cNvSpPr txBox="1">
            <a:spLocks/>
          </p:cNvSpPr>
          <p:nvPr/>
        </p:nvSpPr>
        <p:spPr>
          <a:xfrm>
            <a:off x="6585585" y="3933824"/>
            <a:ext cx="654050" cy="26098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bg1"/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0" name="TextBox 8209"/>
          <p:cNvSpPr txBox="1">
            <a:spLocks/>
          </p:cNvSpPr>
          <p:nvPr/>
        </p:nvSpPr>
        <p:spPr>
          <a:xfrm>
            <a:off x="6586220" y="4313555"/>
            <a:ext cx="654050" cy="26098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bg1"/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1" name="TextBox 8210"/>
          <p:cNvSpPr txBox="1">
            <a:spLocks/>
          </p:cNvSpPr>
          <p:nvPr/>
        </p:nvSpPr>
        <p:spPr>
          <a:xfrm>
            <a:off x="6572885" y="4697095"/>
            <a:ext cx="654050" cy="26098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bg1"/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2" name="TextBox 8211"/>
          <p:cNvSpPr txBox="1">
            <a:spLocks/>
          </p:cNvSpPr>
          <p:nvPr/>
        </p:nvSpPr>
        <p:spPr>
          <a:xfrm>
            <a:off x="6598920" y="5085080"/>
            <a:ext cx="654050" cy="26098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bg1"/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3" name="TextBox 8212"/>
          <p:cNvSpPr txBox="1">
            <a:spLocks/>
          </p:cNvSpPr>
          <p:nvPr/>
        </p:nvSpPr>
        <p:spPr>
          <a:xfrm>
            <a:off x="6585585" y="5468620"/>
            <a:ext cx="654050" cy="26098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bg1"/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4" name="TextBox 8213"/>
          <p:cNvSpPr txBox="1">
            <a:spLocks/>
          </p:cNvSpPr>
          <p:nvPr/>
        </p:nvSpPr>
        <p:spPr>
          <a:xfrm>
            <a:off x="3617595" y="2874645"/>
            <a:ext cx="654050" cy="26098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5" name="TextBox 8214"/>
          <p:cNvSpPr txBox="1">
            <a:spLocks/>
          </p:cNvSpPr>
          <p:nvPr/>
        </p:nvSpPr>
        <p:spPr>
          <a:xfrm>
            <a:off x="3604260" y="3258185"/>
            <a:ext cx="654050" cy="26098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6" name="TextBox 8215"/>
          <p:cNvSpPr txBox="1">
            <a:spLocks/>
          </p:cNvSpPr>
          <p:nvPr/>
        </p:nvSpPr>
        <p:spPr>
          <a:xfrm>
            <a:off x="3617595" y="3675380"/>
            <a:ext cx="654050" cy="26098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7" name="TextBox 8216"/>
          <p:cNvSpPr txBox="1">
            <a:spLocks/>
          </p:cNvSpPr>
          <p:nvPr/>
        </p:nvSpPr>
        <p:spPr>
          <a:xfrm>
            <a:off x="3604260" y="4060825"/>
            <a:ext cx="654050" cy="26098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8" name="TextBox 8217"/>
          <p:cNvSpPr txBox="1">
            <a:spLocks/>
          </p:cNvSpPr>
          <p:nvPr/>
        </p:nvSpPr>
        <p:spPr>
          <a:xfrm>
            <a:off x="3604260" y="4438650"/>
            <a:ext cx="654050" cy="26098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9" name="TextBox 8218"/>
          <p:cNvSpPr txBox="1">
            <a:spLocks/>
          </p:cNvSpPr>
          <p:nvPr/>
        </p:nvSpPr>
        <p:spPr>
          <a:xfrm>
            <a:off x="3591560" y="4821555"/>
            <a:ext cx="654050" cy="26098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20" name="TextBox 8219"/>
          <p:cNvSpPr txBox="1">
            <a:spLocks/>
          </p:cNvSpPr>
          <p:nvPr/>
        </p:nvSpPr>
        <p:spPr>
          <a:xfrm>
            <a:off x="3617595" y="5210175"/>
            <a:ext cx="654050" cy="26098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21" name="TextBox 8220"/>
          <p:cNvSpPr txBox="1">
            <a:spLocks/>
          </p:cNvSpPr>
          <p:nvPr/>
        </p:nvSpPr>
        <p:spPr>
          <a:xfrm>
            <a:off x="3604260" y="5593080"/>
            <a:ext cx="654050" cy="26098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22" name="TextBox 8221"/>
          <p:cNvSpPr txBox="1">
            <a:spLocks/>
          </p:cNvSpPr>
          <p:nvPr/>
        </p:nvSpPr>
        <p:spPr>
          <a:xfrm>
            <a:off x="3004185" y="2330450"/>
            <a:ext cx="671195" cy="18415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/>
                </a:solidFill>
                <a:latin typeface="나눔고딕" charset="0"/>
                <a:ea typeface="나눔고딕" charset="0"/>
              </a:rPr>
              <a:t>업체명</a:t>
            </a:r>
            <a:endParaRPr lang="ko-KR" altLang="en-US" sz="600" b="0" cap="none" dirty="0">
              <a:solidFill>
                <a:schemeClr val="tx1"/>
              </a:solidFill>
              <a:latin typeface="나눔고딕" charset="0"/>
              <a:ea typeface="나눔고딕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193"/>
          <p:cNvSpPr>
            <a:spLocks/>
          </p:cNvSpPr>
          <p:nvPr/>
        </p:nvSpPr>
        <p:spPr bwMode="auto">
          <a:xfrm>
            <a:off x="3951605" y="85725"/>
            <a:ext cx="3733799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5" name="Rectangle 8194"/>
          <p:cNvSpPr>
            <a:spLocks/>
          </p:cNvSpPr>
          <p:nvPr/>
        </p:nvSpPr>
        <p:spPr bwMode="auto">
          <a:xfrm>
            <a:off x="8574405" y="85725"/>
            <a:ext cx="1282700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F-MY-DASH-06-02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6" name="TextBox 8195"/>
          <p:cNvSpPr txBox="1">
            <a:spLocks/>
          </p:cNvSpPr>
          <p:nvPr/>
        </p:nvSpPr>
        <p:spPr bwMode="auto">
          <a:xfrm>
            <a:off x="933449" y="85725"/>
            <a:ext cx="1429385" cy="24828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Maket it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7" name="Rectangle 8196"/>
          <p:cNvSpPr>
            <a:spLocks/>
          </p:cNvSpPr>
          <p:nvPr/>
        </p:nvSpPr>
        <p:spPr bwMode="auto">
          <a:xfrm>
            <a:off x="9721850" y="104775"/>
            <a:ext cx="186055" cy="24955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8" name="Rectangle 8197"/>
          <p:cNvSpPr>
            <a:spLocks/>
          </p:cNvSpPr>
          <p:nvPr/>
        </p:nvSpPr>
        <p:spPr bwMode="auto">
          <a:xfrm>
            <a:off x="9906000" y="-76200"/>
            <a:ext cx="1905" cy="154305"/>
          </a:xfrm>
          <a:prstGeom prst="rect">
            <a:avLst/>
          </a:prstGeom>
          <a:solidFill>
            <a:srgbClr val="376EA6"/>
          </a:solidFill>
          <a:ln w="0">
            <a:noFill/>
            <a:prstDash/>
          </a:ln>
        </p:spPr>
        <p:txBody>
          <a:bodyPr vert="horz" wrap="none" lIns="0" tIns="0" rIns="0" bIns="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9" name="직사각형 8198"/>
          <p:cNvSpPr>
            <a:spLocks/>
          </p:cNvSpPr>
          <p:nvPr/>
        </p:nvSpPr>
        <p:spPr bwMode="auto">
          <a:xfrm>
            <a:off x="11793855" y="6021705"/>
            <a:ext cx="73025" cy="4762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0" name="직사각형 8199"/>
          <p:cNvSpPr>
            <a:spLocks/>
          </p:cNvSpPr>
          <p:nvPr/>
        </p:nvSpPr>
        <p:spPr bwMode="auto">
          <a:xfrm>
            <a:off x="109855" y="400050"/>
            <a:ext cx="443230" cy="24828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메인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1" name="TextBox 8200"/>
          <p:cNvSpPr txBox="1">
            <a:spLocks/>
          </p:cNvSpPr>
          <p:nvPr/>
        </p:nvSpPr>
        <p:spPr bwMode="auto">
          <a:xfrm>
            <a:off x="3945255" y="87630"/>
            <a:ext cx="3673474" cy="24638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생산자 마이페이지 메인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0" name="타원 49"/>
          <p:cNvSpPr>
            <a:spLocks/>
          </p:cNvSpPr>
          <p:nvPr/>
        </p:nvSpPr>
        <p:spPr bwMode="auto">
          <a:xfrm>
            <a:off x="339090" y="1948815"/>
            <a:ext cx="1189355" cy="1186180"/>
          </a:xfrm>
          <a:prstGeom prst="ellipse">
            <a:avLst/>
          </a:prstGeom>
          <a:solidFill>
            <a:schemeClr val="bg1">
              <a:lumMod val="95000"/>
              <a:lumOff val="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FF0000"/>
                </a:solidFill>
                <a:latin typeface="맑은 고딕" charset="0"/>
                <a:ea typeface="맑은 고딕" charset="0"/>
              </a:rPr>
              <a:t>사진</a:t>
            </a:r>
            <a:endParaRPr lang="ko-KR" altLang="en-US" sz="1000" b="1" cap="none" dirty="0">
              <a:solidFill>
                <a:srgbClr val="FF0000"/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57" name="직선 연결선 56"/>
          <p:cNvCxnSpPr/>
          <p:nvPr/>
        </p:nvCxnSpPr>
        <p:spPr bwMode="auto">
          <a:xfrm>
            <a:off x="508635" y="2139950"/>
            <a:ext cx="840740" cy="838200"/>
          </a:xfrm>
          <a:prstGeom prst="line">
            <a:avLst/>
          </a:prstGeom>
          <a:noFill/>
          <a:ln w="9525" cap="flat" cmpd="sng">
            <a:solidFill>
              <a:schemeClr val="bg1">
                <a:lumMod val="75000"/>
                <a:alpha val="100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 bwMode="auto">
          <a:xfrm flipH="1">
            <a:off x="509270" y="2140585"/>
            <a:ext cx="840740" cy="838200"/>
          </a:xfrm>
          <a:prstGeom prst="line">
            <a:avLst/>
          </a:prstGeom>
          <a:noFill/>
          <a:ln w="9525" cap="flat" cmpd="sng">
            <a:solidFill>
              <a:schemeClr val="bg1">
                <a:lumMod val="75000"/>
                <a:alpha val="100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4" name="내용 개체 틀 83"/>
          <p:cNvGraphicFramePr>
            <a:graphicFrameLocks noGrp="1"/>
          </p:cNvGraphicFramePr>
          <p:nvPr/>
        </p:nvGraphicFramePr>
        <p:xfrm>
          <a:off x="7833360" y="1113155"/>
          <a:ext cx="1944370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1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맑은 고딕" charset="0"/>
                          <a:ea typeface="맑은 고딕" charset="0"/>
                        </a:rPr>
                        <a:t>클릭 시 메세지 상세 페이지로 이동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2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3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4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5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6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표 54"/>
          <p:cNvGraphicFramePr>
            <a:graphicFrameLocks noGrp="1"/>
          </p:cNvGraphicFramePr>
          <p:nvPr/>
        </p:nvGraphicFramePr>
        <p:xfrm>
          <a:off x="-483235" y="-19050"/>
          <a:ext cx="467995" cy="620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00" b="1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버전</a:t>
                      </a:r>
                      <a:endParaRPr lang="ko-KR" altLang="en-US" sz="1000" b="1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1.0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1.3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63" name="직사각형 62"/>
          <p:cNvSpPr>
            <a:spLocks/>
          </p:cNvSpPr>
          <p:nvPr/>
        </p:nvSpPr>
        <p:spPr bwMode="auto">
          <a:xfrm>
            <a:off x="2240280" y="1893570"/>
            <a:ext cx="1346200" cy="247649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50" b="1" cap="none" dirty="0">
                <a:solidFill>
                  <a:schemeClr val="tx1"/>
                </a:solidFill>
                <a:latin typeface="맑은 고딕" charset="0"/>
                <a:ea typeface="맑은 고딕" charset="0"/>
              </a:rPr>
              <a:t>서비스 문의</a:t>
            </a:r>
            <a:endParaRPr lang="ko-KR" altLang="en-US" sz="105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8" name="텍스트 상자 77"/>
          <p:cNvSpPr txBox="1">
            <a:spLocks/>
          </p:cNvSpPr>
          <p:nvPr/>
        </p:nvSpPr>
        <p:spPr>
          <a:xfrm>
            <a:off x="641350" y="3246120"/>
            <a:ext cx="584835" cy="183515"/>
          </a:xfrm>
          <a:prstGeom prst="rect">
            <a:avLst/>
          </a:prstGeom>
          <a:solidFill>
            <a:schemeClr val="bg1">
              <a:lumMod val="95000"/>
            </a:schemeClr>
          </a:solidFill>
          <a:ln w="0" cap="flat" cmpd="sng">
            <a:solidFill>
              <a:schemeClr val="bg1">
                <a:lumMod val="65000"/>
                <a:alpha val="100000"/>
              </a:schemeClr>
            </a:solidFill>
            <a:prstDash val="solid"/>
          </a:ln>
        </p:spPr>
        <p:txBody>
          <a:bodyPr vert="horz" wrap="square" lIns="0" tIns="0" rIns="0" bIns="0" anchor="ctr">
            <a:noAutofit/>
          </a:bodyPr>
          <a:lstStyle/>
          <a:p>
            <a:pPr marL="0" indent="0" algn="ctr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정보 수정</a:t>
            </a:r>
            <a:endParaRPr lang="ko-KR" altLang="en-US" sz="8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27" name="직사각형 26"/>
          <p:cNvSpPr>
            <a:spLocks/>
          </p:cNvSpPr>
          <p:nvPr/>
        </p:nvSpPr>
        <p:spPr bwMode="auto">
          <a:xfrm>
            <a:off x="2031999" y="1142501"/>
            <a:ext cx="661670" cy="478790"/>
          </a:xfrm>
          <a:prstGeom prst="rect">
            <a:avLst/>
          </a:prstGeom>
          <a:noFill/>
          <a:ln w="9525" cap="flat" cmpd="sng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ln w="9525" cap="flat" cmpd="sng">
                <a:prstDash/>
              </a:ln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pic>
        <p:nvPicPr>
          <p:cNvPr id="8202" name="그림 8201" descr="/Users/jayounglee/Library/Group Containers/L48J367XN4.com.infraware.PolarisOffice/EngineTemp/3985/fImage24794927008734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915" y="2218055"/>
            <a:ext cx="5271135" cy="3708400"/>
          </a:xfrm>
          <a:prstGeom prst="rect">
            <a:avLst/>
          </a:prstGeom>
          <a:noFill/>
        </p:spPr>
      </p:pic>
      <p:sp>
        <p:nvSpPr>
          <p:cNvPr id="8206" name="TextBox 8205"/>
          <p:cNvSpPr txBox="1">
            <a:spLocks/>
          </p:cNvSpPr>
          <p:nvPr/>
        </p:nvSpPr>
        <p:spPr>
          <a:xfrm>
            <a:off x="6598920" y="2749550"/>
            <a:ext cx="654050" cy="29210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800" b="1" cap="none" dirty="0">
              <a:solidFill>
                <a:srgbClr val="0611F2"/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07" name="TextBox 8206"/>
          <p:cNvSpPr txBox="1">
            <a:spLocks/>
          </p:cNvSpPr>
          <p:nvPr/>
        </p:nvSpPr>
        <p:spPr>
          <a:xfrm>
            <a:off x="6586220" y="3133090"/>
            <a:ext cx="654050" cy="26098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bg1"/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08" name="TextBox 8207"/>
          <p:cNvSpPr txBox="1">
            <a:spLocks/>
          </p:cNvSpPr>
          <p:nvPr/>
        </p:nvSpPr>
        <p:spPr>
          <a:xfrm>
            <a:off x="6598920" y="3497580"/>
            <a:ext cx="654050" cy="30797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700" b="0" cap="none" dirty="0">
                <a:solidFill>
                  <a:schemeClr val="bg1"/>
                </a:solidFill>
                <a:latin typeface="나눔고딕" charset="0"/>
                <a:ea typeface="나눔고딕" charset="0"/>
              </a:rPr>
              <a:t>2018</a:t>
            </a:r>
            <a:r>
              <a:rPr lang="en-US" altLang="ko-KR" sz="700" b="1" cap="none" dirty="0">
                <a:solidFill>
                  <a:srgbClr val="0611F2"/>
                </a:solidFill>
                <a:latin typeface="나눔고딕" charset="0"/>
                <a:ea typeface="나눔고딕" charset="0"/>
              </a:rPr>
              <a:t>답변</a:t>
            </a:r>
            <a:endParaRPr lang="ko-KR" altLang="en-US" sz="7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09" name="TextBox 8208"/>
          <p:cNvSpPr txBox="1">
            <a:spLocks/>
          </p:cNvSpPr>
          <p:nvPr/>
        </p:nvSpPr>
        <p:spPr>
          <a:xfrm>
            <a:off x="6585585" y="3930649"/>
            <a:ext cx="654050" cy="30797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700" b="0" cap="none" dirty="0">
                <a:solidFill>
                  <a:schemeClr val="bg1"/>
                </a:solidFill>
                <a:latin typeface="나눔고딕" charset="0"/>
                <a:ea typeface="나눔고딕" charset="0"/>
              </a:rPr>
              <a:t>2018-0</a:t>
            </a:r>
            <a:r>
              <a:rPr lang="en-US" altLang="ko-KR" sz="700" b="1" cap="none" dirty="0">
                <a:solidFill>
                  <a:srgbClr val="0611F2"/>
                </a:solidFill>
                <a:latin typeface="나눔고딕" charset="0"/>
                <a:ea typeface="나눔고딕" charset="0"/>
              </a:rPr>
              <a:t>답변</a:t>
            </a:r>
            <a:endParaRPr lang="ko-KR" altLang="en-US" sz="7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0" name="TextBox 8209"/>
          <p:cNvSpPr txBox="1">
            <a:spLocks/>
          </p:cNvSpPr>
          <p:nvPr/>
        </p:nvSpPr>
        <p:spPr>
          <a:xfrm>
            <a:off x="6586220" y="4310380"/>
            <a:ext cx="654050" cy="30797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700" b="0" cap="none" dirty="0">
                <a:solidFill>
                  <a:schemeClr val="bg1"/>
                </a:solidFill>
                <a:latin typeface="나눔고딕" charset="0"/>
                <a:ea typeface="나눔고딕" charset="0"/>
              </a:rPr>
              <a:t>2018-</a:t>
            </a:r>
            <a:r>
              <a:rPr lang="en-US" altLang="ko-KR" sz="700" b="1" cap="none" dirty="0">
                <a:solidFill>
                  <a:srgbClr val="0611F2"/>
                </a:solidFill>
                <a:latin typeface="나눔고딕" charset="0"/>
                <a:ea typeface="나눔고딕" charset="0"/>
              </a:rPr>
              <a:t>답변</a:t>
            </a:r>
            <a:endParaRPr lang="ko-KR" altLang="en-US" sz="7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1" name="TextBox 8210"/>
          <p:cNvSpPr txBox="1">
            <a:spLocks/>
          </p:cNvSpPr>
          <p:nvPr/>
        </p:nvSpPr>
        <p:spPr>
          <a:xfrm>
            <a:off x="6572885" y="4693920"/>
            <a:ext cx="654050" cy="30797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700" b="0" cap="none" dirty="0">
                <a:solidFill>
                  <a:schemeClr val="bg1"/>
                </a:solidFill>
                <a:latin typeface="나눔고딕" charset="0"/>
                <a:ea typeface="나눔고딕" charset="0"/>
              </a:rPr>
              <a:t>2018</a:t>
            </a:r>
            <a:r>
              <a:rPr lang="en-US" altLang="ko-KR" sz="700" b="1" cap="none" dirty="0">
                <a:solidFill>
                  <a:srgbClr val="0611F2"/>
                </a:solidFill>
                <a:latin typeface="나눔고딕" charset="0"/>
                <a:ea typeface="나눔고딕" charset="0"/>
              </a:rPr>
              <a:t>답변</a:t>
            </a:r>
            <a:endParaRPr lang="ko-KR" altLang="en-US" sz="7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2" name="TextBox 8211"/>
          <p:cNvSpPr txBox="1">
            <a:spLocks/>
          </p:cNvSpPr>
          <p:nvPr/>
        </p:nvSpPr>
        <p:spPr>
          <a:xfrm>
            <a:off x="6598920" y="5081905"/>
            <a:ext cx="654050" cy="30797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700" b="0" cap="none" dirty="0">
                <a:solidFill>
                  <a:schemeClr val="bg1"/>
                </a:solidFill>
                <a:latin typeface="나눔고딕" charset="0"/>
                <a:ea typeface="나눔고딕" charset="0"/>
              </a:rPr>
              <a:t>2018</a:t>
            </a:r>
            <a:r>
              <a:rPr lang="en-US" altLang="ko-KR" sz="700" b="1" cap="none" dirty="0">
                <a:solidFill>
                  <a:srgbClr val="0611F2"/>
                </a:solidFill>
                <a:latin typeface="나눔고딕" charset="0"/>
                <a:ea typeface="나눔고딕" charset="0"/>
              </a:rPr>
              <a:t>답변</a:t>
            </a:r>
            <a:endParaRPr lang="ko-KR" altLang="en-US" sz="7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3" name="TextBox 8212"/>
          <p:cNvSpPr txBox="1">
            <a:spLocks/>
          </p:cNvSpPr>
          <p:nvPr/>
        </p:nvSpPr>
        <p:spPr>
          <a:xfrm>
            <a:off x="6585585" y="5465445"/>
            <a:ext cx="654050" cy="30797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700" b="0" cap="none" dirty="0">
                <a:solidFill>
                  <a:schemeClr val="bg1"/>
                </a:solidFill>
                <a:latin typeface="나눔고딕" charset="0"/>
                <a:ea typeface="나눔고딕" charset="0"/>
              </a:rPr>
              <a:t>2018-0</a:t>
            </a:r>
            <a:r>
              <a:rPr lang="en-US" altLang="ko-KR" sz="700" b="1" cap="none" dirty="0">
                <a:solidFill>
                  <a:srgbClr val="0611F2"/>
                </a:solidFill>
                <a:latin typeface="나눔고딕" charset="0"/>
                <a:ea typeface="나눔고딕" charset="0"/>
              </a:rPr>
              <a:t>답변</a:t>
            </a:r>
            <a:endParaRPr lang="ko-KR" altLang="en-US" sz="7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0" cap="none" dirty="0">
              <a:solidFill>
                <a:schemeClr val="bg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4" name="TextBox 8213"/>
          <p:cNvSpPr txBox="1">
            <a:spLocks/>
          </p:cNvSpPr>
          <p:nvPr/>
        </p:nvSpPr>
        <p:spPr>
          <a:xfrm>
            <a:off x="3617595" y="2874645"/>
            <a:ext cx="654050" cy="26098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5" name="TextBox 8214"/>
          <p:cNvSpPr txBox="1">
            <a:spLocks/>
          </p:cNvSpPr>
          <p:nvPr/>
        </p:nvSpPr>
        <p:spPr>
          <a:xfrm>
            <a:off x="3604260" y="3258185"/>
            <a:ext cx="654050" cy="26098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6" name="TextBox 8215"/>
          <p:cNvSpPr txBox="1">
            <a:spLocks/>
          </p:cNvSpPr>
          <p:nvPr/>
        </p:nvSpPr>
        <p:spPr>
          <a:xfrm>
            <a:off x="3617595" y="3675380"/>
            <a:ext cx="654050" cy="26098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7" name="TextBox 8216"/>
          <p:cNvSpPr txBox="1">
            <a:spLocks/>
          </p:cNvSpPr>
          <p:nvPr/>
        </p:nvSpPr>
        <p:spPr>
          <a:xfrm>
            <a:off x="3604260" y="4060825"/>
            <a:ext cx="654050" cy="26098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8" name="TextBox 8217"/>
          <p:cNvSpPr txBox="1">
            <a:spLocks/>
          </p:cNvSpPr>
          <p:nvPr/>
        </p:nvSpPr>
        <p:spPr>
          <a:xfrm>
            <a:off x="3604260" y="4438650"/>
            <a:ext cx="654050" cy="26098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19" name="TextBox 8218"/>
          <p:cNvSpPr txBox="1">
            <a:spLocks/>
          </p:cNvSpPr>
          <p:nvPr/>
        </p:nvSpPr>
        <p:spPr>
          <a:xfrm>
            <a:off x="3591560" y="4821555"/>
            <a:ext cx="654050" cy="26098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20" name="TextBox 8219"/>
          <p:cNvSpPr txBox="1">
            <a:spLocks/>
          </p:cNvSpPr>
          <p:nvPr/>
        </p:nvSpPr>
        <p:spPr>
          <a:xfrm>
            <a:off x="3617595" y="5210175"/>
            <a:ext cx="654050" cy="26098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21" name="TextBox 8220"/>
          <p:cNvSpPr txBox="1">
            <a:spLocks/>
          </p:cNvSpPr>
          <p:nvPr/>
        </p:nvSpPr>
        <p:spPr>
          <a:xfrm>
            <a:off x="3604260" y="5593080"/>
            <a:ext cx="654050" cy="26098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2018-09-01</a:t>
            </a:r>
            <a:endParaRPr lang="ko-KR" altLang="en-US" sz="6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5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graphicFrame>
        <p:nvGraphicFramePr>
          <p:cNvPr id="8222" name="내용 개체 틀 82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817914"/>
              </p:ext>
            </p:extLst>
          </p:nvPr>
        </p:nvGraphicFramePr>
        <p:xfrm>
          <a:off x="362585" y="3651885"/>
          <a:ext cx="1565910" cy="521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0985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0" kern="1200" dirty="0">
                          <a:solidFill>
                            <a:schemeClr val="bg1">
                              <a:lumMod val="65000"/>
                              <a:lumOff val="0"/>
                            </a:schemeClr>
                          </a:solidFill>
                          <a:latin typeface="맑은 고딕" charset="0"/>
                          <a:ea typeface="맑은 고딕" charset="0"/>
                        </a:rPr>
                        <a:t> </a:t>
                      </a:r>
                      <a:r>
                        <a:rPr lang="en-US" altLang="ko-KR" sz="900" b="1" kern="1200" dirty="0">
                          <a:solidFill>
                            <a:schemeClr val="bg1">
                              <a:lumMod val="50000"/>
                              <a:lumOff val="0"/>
                            </a:schemeClr>
                          </a:solidFill>
                          <a:latin typeface="맑은 고딕" charset="0"/>
                          <a:ea typeface="맑은 고딕" charset="0"/>
                        </a:rPr>
                        <a:t>전체 메세지               &gt;</a:t>
                      </a:r>
                      <a:endParaRPr lang="ko-KR" altLang="en-US" sz="900" b="1" kern="1200" dirty="0">
                        <a:solidFill>
                          <a:schemeClr val="bg1">
                            <a:lumMod val="50000"/>
                            <a:lumOff val="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985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1" kern="1200" dirty="0">
                          <a:solidFill>
                            <a:schemeClr val="bg1"/>
                          </a:solidFill>
                          <a:latin typeface="맑은 고딕" charset="0"/>
                          <a:ea typeface="맑은 고딕" charset="0"/>
                        </a:rPr>
                        <a:t> 서비스 문의                &gt;</a:t>
                      </a:r>
                      <a:endParaRPr lang="ko-KR" altLang="en-US" sz="900" b="1" kern="1200" dirty="0">
                        <a:solidFill>
                          <a:schemeClr val="bg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223" name="TextBox 8222"/>
          <p:cNvSpPr txBox="1">
            <a:spLocks/>
          </p:cNvSpPr>
          <p:nvPr/>
        </p:nvSpPr>
        <p:spPr>
          <a:xfrm>
            <a:off x="2897505" y="2752725"/>
            <a:ext cx="758825" cy="20002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700" b="1" cap="none" dirty="0">
                <a:solidFill>
                  <a:schemeClr val="tx1"/>
                </a:solidFill>
                <a:latin typeface="나눔고딕" charset="0"/>
                <a:ea typeface="나눔고딕" charset="0"/>
              </a:rPr>
              <a:t>분쟁 문의</a:t>
            </a:r>
            <a:endParaRPr lang="ko-KR" altLang="en-US" sz="700" b="0" cap="none" dirty="0">
              <a:solidFill>
                <a:schemeClr val="tx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24" name="TextBox 8223"/>
          <p:cNvSpPr txBox="1">
            <a:spLocks/>
          </p:cNvSpPr>
          <p:nvPr/>
        </p:nvSpPr>
        <p:spPr>
          <a:xfrm>
            <a:off x="2864485" y="3931285"/>
            <a:ext cx="758825" cy="20002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700" b="1" cap="none" dirty="0">
                <a:solidFill>
                  <a:schemeClr val="tx1"/>
                </a:solidFill>
                <a:latin typeface="나눔고딕" charset="0"/>
                <a:ea typeface="나눔고딕" charset="0"/>
              </a:rPr>
              <a:t>기타 문의</a:t>
            </a:r>
            <a:endParaRPr lang="ko-KR" altLang="en-US" sz="700" b="0" cap="none" dirty="0">
              <a:solidFill>
                <a:schemeClr val="tx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25" name="TextBox 8224"/>
          <p:cNvSpPr txBox="1">
            <a:spLocks/>
          </p:cNvSpPr>
          <p:nvPr/>
        </p:nvSpPr>
        <p:spPr>
          <a:xfrm>
            <a:off x="2910205" y="3133090"/>
            <a:ext cx="758825" cy="20002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700" b="1" cap="none" dirty="0">
                <a:solidFill>
                  <a:schemeClr val="tx1"/>
                </a:solidFill>
                <a:latin typeface="나눔고딕" charset="0"/>
                <a:ea typeface="나눔고딕" charset="0"/>
              </a:rPr>
              <a:t>서비스 문의</a:t>
            </a:r>
            <a:endParaRPr lang="ko-KR" altLang="en-US" sz="700" b="0" cap="none" dirty="0">
              <a:solidFill>
                <a:schemeClr val="tx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26" name="TextBox 8225"/>
          <p:cNvSpPr txBox="1">
            <a:spLocks/>
          </p:cNvSpPr>
          <p:nvPr/>
        </p:nvSpPr>
        <p:spPr>
          <a:xfrm>
            <a:off x="2896870" y="3533775"/>
            <a:ext cx="758825" cy="20002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700" b="1" cap="none" dirty="0">
                <a:solidFill>
                  <a:schemeClr val="tx1"/>
                </a:solidFill>
                <a:latin typeface="나눔고딕" charset="0"/>
                <a:ea typeface="나눔고딕" charset="0"/>
              </a:rPr>
              <a:t>택배 문의</a:t>
            </a:r>
            <a:endParaRPr lang="ko-KR" altLang="en-US" sz="700" b="0" cap="none" dirty="0">
              <a:solidFill>
                <a:schemeClr val="tx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27" name="TextBox 8226"/>
          <p:cNvSpPr txBox="1">
            <a:spLocks/>
          </p:cNvSpPr>
          <p:nvPr/>
        </p:nvSpPr>
        <p:spPr>
          <a:xfrm>
            <a:off x="2858135" y="4324985"/>
            <a:ext cx="758825" cy="20002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700" b="1" cap="none" dirty="0">
                <a:solidFill>
                  <a:schemeClr val="tx1"/>
                </a:solidFill>
                <a:latin typeface="나눔고딕" charset="0"/>
                <a:ea typeface="나눔고딕" charset="0"/>
              </a:rPr>
              <a:t>택배 문의</a:t>
            </a:r>
            <a:endParaRPr lang="ko-KR" altLang="en-US" sz="700" b="0" cap="none" dirty="0">
              <a:solidFill>
                <a:schemeClr val="tx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28" name="TextBox 8227"/>
          <p:cNvSpPr txBox="1">
            <a:spLocks/>
          </p:cNvSpPr>
          <p:nvPr/>
        </p:nvSpPr>
        <p:spPr>
          <a:xfrm>
            <a:off x="2857500" y="4709160"/>
            <a:ext cx="758825" cy="20002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700" b="1" cap="none" dirty="0">
                <a:solidFill>
                  <a:schemeClr val="tx1"/>
                </a:solidFill>
                <a:latin typeface="나눔고딕" charset="0"/>
                <a:ea typeface="나눔고딕" charset="0"/>
              </a:rPr>
              <a:t>분쟁 문의</a:t>
            </a:r>
            <a:endParaRPr lang="ko-KR" altLang="en-US" sz="700" b="0" cap="none" dirty="0">
              <a:solidFill>
                <a:schemeClr val="tx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29" name="TextBox 8228"/>
          <p:cNvSpPr txBox="1">
            <a:spLocks/>
          </p:cNvSpPr>
          <p:nvPr/>
        </p:nvSpPr>
        <p:spPr>
          <a:xfrm>
            <a:off x="2857500" y="5481320"/>
            <a:ext cx="758825" cy="20002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700" b="1" cap="none" dirty="0">
                <a:solidFill>
                  <a:schemeClr val="tx1"/>
                </a:solidFill>
                <a:latin typeface="나눔고딕" charset="0"/>
                <a:ea typeface="나눔고딕" charset="0"/>
              </a:rPr>
              <a:t>서비스 문의</a:t>
            </a:r>
            <a:endParaRPr lang="ko-KR" altLang="en-US" sz="700" b="0" cap="none" dirty="0">
              <a:solidFill>
                <a:schemeClr val="tx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30" name="TextBox 8229"/>
          <p:cNvSpPr txBox="1">
            <a:spLocks/>
          </p:cNvSpPr>
          <p:nvPr/>
        </p:nvSpPr>
        <p:spPr>
          <a:xfrm>
            <a:off x="2857500" y="5110480"/>
            <a:ext cx="758825" cy="20002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700" b="1" cap="none" dirty="0">
                <a:solidFill>
                  <a:schemeClr val="tx1"/>
                </a:solidFill>
                <a:latin typeface="나눔고딕" charset="0"/>
                <a:ea typeface="나눔고딕" charset="0"/>
              </a:rPr>
              <a:t>기타 문의</a:t>
            </a:r>
            <a:endParaRPr lang="ko-KR" altLang="en-US" sz="700" b="0" cap="none" dirty="0">
              <a:solidFill>
                <a:schemeClr val="tx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31" name="TextBox 8230"/>
          <p:cNvSpPr txBox="1">
            <a:spLocks/>
          </p:cNvSpPr>
          <p:nvPr/>
        </p:nvSpPr>
        <p:spPr>
          <a:xfrm>
            <a:off x="3004185" y="2330450"/>
            <a:ext cx="671195" cy="18415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/>
                </a:solidFill>
                <a:latin typeface="나눔고딕" charset="0"/>
                <a:ea typeface="나눔고딕" charset="0"/>
              </a:rPr>
              <a:t>문의 내용</a:t>
            </a:r>
            <a:endParaRPr lang="ko-KR" altLang="en-US" sz="600" b="0" cap="none" dirty="0">
              <a:solidFill>
                <a:schemeClr val="tx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32" name="TextBox 8231"/>
          <p:cNvSpPr txBox="1">
            <a:spLocks/>
          </p:cNvSpPr>
          <p:nvPr/>
        </p:nvSpPr>
        <p:spPr>
          <a:xfrm>
            <a:off x="6448425" y="2239010"/>
            <a:ext cx="669290" cy="18415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" b="0" cap="none" dirty="0">
                <a:solidFill>
                  <a:schemeClr val="tx1"/>
                </a:solidFill>
                <a:latin typeface="나눔고딕" charset="0"/>
                <a:ea typeface="나눔고딕" charset="0"/>
              </a:rPr>
              <a:t>문의 응답률</a:t>
            </a:r>
            <a:endParaRPr lang="ko-KR" altLang="en-US" sz="600" b="0" cap="none" dirty="0">
              <a:solidFill>
                <a:schemeClr val="tx1"/>
              </a:solidFill>
              <a:latin typeface="나눔고딕" charset="0"/>
              <a:ea typeface="나눔고딕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개체 3" descr="/Users/jayounglee/Library/Group Containers/L48J367XN4.com.infraware.PolarisOffice/EngineTemp/3985/image18.wmf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14110" y="1853564"/>
            <a:ext cx="1018540" cy="1377315"/>
          </a:xfrm>
          <a:prstGeom prst="rect">
            <a:avLst/>
          </a:prstGeom>
          <a:noFill/>
        </p:spPr>
      </p:pic>
      <p:pic>
        <p:nvPicPr>
          <p:cNvPr id="8205" name="그림 8204" descr="/Users/jayounglee/Library/Group Containers/L48J367XN4.com.infraware.PolarisOffice/EngineTemp/3985/image12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92" t="70661" r="41837" b="14013"/>
          <a:stretch>
            <a:fillRect/>
          </a:stretch>
        </p:blipFill>
        <p:spPr>
          <a:xfrm>
            <a:off x="6157595" y="2917190"/>
            <a:ext cx="1064260" cy="312420"/>
          </a:xfrm>
          <a:prstGeom prst="rect">
            <a:avLst/>
          </a:prstGeom>
          <a:noFill/>
        </p:spPr>
      </p:pic>
      <p:sp>
        <p:nvSpPr>
          <p:cNvPr id="8194" name="Rectangle 8193"/>
          <p:cNvSpPr>
            <a:spLocks/>
          </p:cNvSpPr>
          <p:nvPr/>
        </p:nvSpPr>
        <p:spPr bwMode="auto">
          <a:xfrm>
            <a:off x="3951605" y="85725"/>
            <a:ext cx="3733799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5" name="Rectangle 8194"/>
          <p:cNvSpPr>
            <a:spLocks/>
          </p:cNvSpPr>
          <p:nvPr/>
        </p:nvSpPr>
        <p:spPr bwMode="auto">
          <a:xfrm>
            <a:off x="8574405" y="85725"/>
            <a:ext cx="1282700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F-MY-DASH-07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6" name="TextBox 8195"/>
          <p:cNvSpPr txBox="1">
            <a:spLocks/>
          </p:cNvSpPr>
          <p:nvPr/>
        </p:nvSpPr>
        <p:spPr bwMode="auto">
          <a:xfrm>
            <a:off x="933449" y="85725"/>
            <a:ext cx="1429385" cy="24828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Maket it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7" name="Rectangle 8196"/>
          <p:cNvSpPr>
            <a:spLocks/>
          </p:cNvSpPr>
          <p:nvPr/>
        </p:nvSpPr>
        <p:spPr bwMode="auto">
          <a:xfrm>
            <a:off x="9721850" y="104775"/>
            <a:ext cx="186055" cy="24955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8" name="Rectangle 8197"/>
          <p:cNvSpPr>
            <a:spLocks/>
          </p:cNvSpPr>
          <p:nvPr/>
        </p:nvSpPr>
        <p:spPr bwMode="auto">
          <a:xfrm>
            <a:off x="9906000" y="-76200"/>
            <a:ext cx="1905" cy="154305"/>
          </a:xfrm>
          <a:prstGeom prst="rect">
            <a:avLst/>
          </a:prstGeom>
          <a:solidFill>
            <a:srgbClr val="376EA6"/>
          </a:solidFill>
          <a:ln w="0">
            <a:noFill/>
            <a:prstDash/>
          </a:ln>
        </p:spPr>
        <p:txBody>
          <a:bodyPr vert="horz" wrap="none" lIns="0" tIns="0" rIns="0" bIns="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9" name="직사각형 8198"/>
          <p:cNvSpPr>
            <a:spLocks/>
          </p:cNvSpPr>
          <p:nvPr/>
        </p:nvSpPr>
        <p:spPr bwMode="auto">
          <a:xfrm>
            <a:off x="11793855" y="6021705"/>
            <a:ext cx="73025" cy="4762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0" name="직사각형 8199"/>
          <p:cNvSpPr>
            <a:spLocks/>
          </p:cNvSpPr>
          <p:nvPr/>
        </p:nvSpPr>
        <p:spPr bwMode="auto">
          <a:xfrm>
            <a:off x="109855" y="400050"/>
            <a:ext cx="443230" cy="24828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메인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1" name="TextBox 8200"/>
          <p:cNvSpPr txBox="1">
            <a:spLocks/>
          </p:cNvSpPr>
          <p:nvPr/>
        </p:nvSpPr>
        <p:spPr bwMode="auto">
          <a:xfrm>
            <a:off x="3945255" y="87630"/>
            <a:ext cx="3673474" cy="24638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생산자 마이페이지 메인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0" name="타원 49"/>
          <p:cNvSpPr>
            <a:spLocks/>
          </p:cNvSpPr>
          <p:nvPr/>
        </p:nvSpPr>
        <p:spPr bwMode="auto">
          <a:xfrm>
            <a:off x="339090" y="1948815"/>
            <a:ext cx="1189355" cy="1186180"/>
          </a:xfrm>
          <a:prstGeom prst="ellipse">
            <a:avLst/>
          </a:prstGeom>
          <a:solidFill>
            <a:schemeClr val="bg1">
              <a:lumMod val="95000"/>
              <a:lumOff val="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FF0000"/>
                </a:solidFill>
                <a:latin typeface="맑은 고딕" charset="0"/>
                <a:ea typeface="맑은 고딕" charset="0"/>
              </a:rPr>
              <a:t>사진</a:t>
            </a:r>
            <a:endParaRPr lang="ko-KR" altLang="en-US" sz="1000" b="1" cap="none" dirty="0">
              <a:solidFill>
                <a:srgbClr val="FF0000"/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57" name="직선 연결선 56"/>
          <p:cNvCxnSpPr/>
          <p:nvPr/>
        </p:nvCxnSpPr>
        <p:spPr bwMode="auto">
          <a:xfrm>
            <a:off x="508635" y="2139950"/>
            <a:ext cx="840740" cy="838200"/>
          </a:xfrm>
          <a:prstGeom prst="line">
            <a:avLst/>
          </a:prstGeom>
          <a:noFill/>
          <a:ln w="9525" cap="flat" cmpd="sng">
            <a:solidFill>
              <a:schemeClr val="bg1">
                <a:lumMod val="75000"/>
                <a:alpha val="100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 bwMode="auto">
          <a:xfrm flipH="1">
            <a:off x="509270" y="2140585"/>
            <a:ext cx="840740" cy="838200"/>
          </a:xfrm>
          <a:prstGeom prst="line">
            <a:avLst/>
          </a:prstGeom>
          <a:noFill/>
          <a:ln w="9525" cap="flat" cmpd="sng">
            <a:solidFill>
              <a:schemeClr val="bg1">
                <a:lumMod val="75000"/>
                <a:alpha val="100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4" name="내용 개체 틀 83"/>
          <p:cNvGraphicFramePr>
            <a:graphicFrameLocks noGrp="1"/>
          </p:cNvGraphicFramePr>
          <p:nvPr/>
        </p:nvGraphicFramePr>
        <p:xfrm>
          <a:off x="7833360" y="1113155"/>
          <a:ext cx="1944370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1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맑은 고딕" charset="0"/>
                          <a:ea typeface="맑은 고딕" charset="0"/>
                        </a:rPr>
                        <a:t>클릭 시 휴대폰 인증 창 뜸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2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맑은 고딕" charset="0"/>
                          <a:ea typeface="맑은 고딕" charset="0"/>
                        </a:rPr>
                        <a:t>파일 선택창 디스플레이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3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변경 클릭 시 디스플레이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4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5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6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표 54"/>
          <p:cNvGraphicFramePr>
            <a:graphicFrameLocks noGrp="1"/>
          </p:cNvGraphicFramePr>
          <p:nvPr/>
        </p:nvGraphicFramePr>
        <p:xfrm>
          <a:off x="-483235" y="-19050"/>
          <a:ext cx="467995" cy="620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00" b="1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버전</a:t>
                      </a:r>
                      <a:endParaRPr lang="ko-KR" altLang="en-US" sz="1000" b="1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1.0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1.3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63" name="직사각형 62"/>
          <p:cNvSpPr>
            <a:spLocks/>
          </p:cNvSpPr>
          <p:nvPr/>
        </p:nvSpPr>
        <p:spPr bwMode="auto">
          <a:xfrm>
            <a:off x="2277110" y="1731010"/>
            <a:ext cx="1346200" cy="247649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50" b="1" cap="none" dirty="0">
                <a:solidFill>
                  <a:schemeClr val="tx1"/>
                </a:solidFill>
                <a:latin typeface="맑은 고딕" charset="0"/>
                <a:ea typeface="맑은 고딕" charset="0"/>
              </a:rPr>
              <a:t>계정설정</a:t>
            </a:r>
            <a:endParaRPr lang="ko-KR" altLang="en-US" sz="105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8" name="텍스트 상자 77"/>
          <p:cNvSpPr txBox="1">
            <a:spLocks/>
          </p:cNvSpPr>
          <p:nvPr/>
        </p:nvSpPr>
        <p:spPr>
          <a:xfrm>
            <a:off x="641350" y="3246120"/>
            <a:ext cx="584835" cy="183515"/>
          </a:xfrm>
          <a:prstGeom prst="rect">
            <a:avLst/>
          </a:prstGeom>
          <a:solidFill>
            <a:schemeClr val="bg1">
              <a:lumMod val="95000"/>
            </a:schemeClr>
          </a:solidFill>
          <a:ln w="0" cap="flat" cmpd="sng">
            <a:solidFill>
              <a:schemeClr val="bg1">
                <a:lumMod val="65000"/>
                <a:alpha val="100000"/>
              </a:schemeClr>
            </a:solidFill>
            <a:prstDash val="solid"/>
          </a:ln>
        </p:spPr>
        <p:txBody>
          <a:bodyPr vert="horz" wrap="square" lIns="0" tIns="0" rIns="0" bIns="0" anchor="ctr">
            <a:noAutofit/>
          </a:bodyPr>
          <a:lstStyle/>
          <a:p>
            <a:pPr marL="0" indent="0" algn="ctr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정보 수정</a:t>
            </a:r>
            <a:endParaRPr lang="ko-KR" altLang="en-US" sz="8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24" name="TextBox 23"/>
          <p:cNvSpPr txBox="1">
            <a:spLocks/>
          </p:cNvSpPr>
          <p:nvPr/>
        </p:nvSpPr>
        <p:spPr>
          <a:xfrm>
            <a:off x="2332355" y="2035175"/>
            <a:ext cx="44196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이름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25" name="직사각형 24"/>
          <p:cNvSpPr>
            <a:spLocks/>
          </p:cNvSpPr>
          <p:nvPr/>
        </p:nvSpPr>
        <p:spPr bwMode="auto">
          <a:xfrm>
            <a:off x="2939415" y="1988819"/>
            <a:ext cx="2591435" cy="332740"/>
          </a:xfrm>
          <a:prstGeom prst="rect">
            <a:avLst/>
          </a:prstGeom>
          <a:noFill/>
          <a:ln w="9525" cap="flat" cmpd="sng">
            <a:solidFill>
              <a:schemeClr val="bg1">
                <a:lumMod val="8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홍길동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26" name="TextBox 25"/>
          <p:cNvSpPr txBox="1">
            <a:spLocks/>
          </p:cNvSpPr>
          <p:nvPr/>
        </p:nvSpPr>
        <p:spPr>
          <a:xfrm>
            <a:off x="2319020" y="2473325"/>
            <a:ext cx="57023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이메일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27" name="직사각형 26"/>
          <p:cNvSpPr>
            <a:spLocks/>
          </p:cNvSpPr>
          <p:nvPr/>
        </p:nvSpPr>
        <p:spPr bwMode="auto">
          <a:xfrm>
            <a:off x="2926080" y="2426970"/>
            <a:ext cx="2591435" cy="332740"/>
          </a:xfrm>
          <a:prstGeom prst="rect">
            <a:avLst/>
          </a:prstGeom>
          <a:noFill/>
          <a:ln w="9525" cap="flat" cmpd="sng">
            <a:solidFill>
              <a:schemeClr val="bg1">
                <a:lumMod val="8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ln w="9525" cap="flat" cmpd="sng">
                  <a:prstDash/>
                </a:ln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sazita@</a:t>
            </a: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daum.net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28" name="TextBox 27"/>
          <p:cNvSpPr txBox="1">
            <a:spLocks/>
          </p:cNvSpPr>
          <p:nvPr/>
        </p:nvSpPr>
        <p:spPr>
          <a:xfrm>
            <a:off x="2332355" y="3382010"/>
            <a:ext cx="69850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비밀번호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29" name="직사각형 28"/>
          <p:cNvSpPr>
            <a:spLocks/>
          </p:cNvSpPr>
          <p:nvPr/>
        </p:nvSpPr>
        <p:spPr bwMode="auto">
          <a:xfrm>
            <a:off x="2983865" y="3365500"/>
            <a:ext cx="968374" cy="3327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>
            <a:solidFill>
              <a:schemeClr val="bg1">
                <a:lumMod val="8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ln w="9525" cap="flat" cmpd="sng">
                  <a:prstDash/>
                </a:ln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변경하기 </a:t>
            </a:r>
            <a:endParaRPr lang="ko-KR" altLang="en-US" sz="1000" b="0" cap="none" dirty="0">
              <a:ln w="9525" cap="flat" cmpd="sng">
                <a:prstDash/>
              </a:ln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0" name="직사각형 29"/>
          <p:cNvSpPr>
            <a:spLocks/>
          </p:cNvSpPr>
          <p:nvPr/>
        </p:nvSpPr>
        <p:spPr bwMode="auto">
          <a:xfrm>
            <a:off x="2965450" y="3814444"/>
            <a:ext cx="2591435" cy="332740"/>
          </a:xfrm>
          <a:prstGeom prst="rect">
            <a:avLst/>
          </a:prstGeom>
          <a:noFill/>
          <a:ln w="9525" cap="flat" cmpd="sng">
            <a:solidFill>
              <a:schemeClr val="bg1">
                <a:lumMod val="8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기존 비밀번호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1" name="직사각형 30"/>
          <p:cNvSpPr>
            <a:spLocks/>
          </p:cNvSpPr>
          <p:nvPr/>
        </p:nvSpPr>
        <p:spPr bwMode="auto">
          <a:xfrm>
            <a:off x="2945765" y="4251960"/>
            <a:ext cx="2591435" cy="332740"/>
          </a:xfrm>
          <a:prstGeom prst="rect">
            <a:avLst/>
          </a:prstGeom>
          <a:noFill/>
          <a:ln w="9525" cap="flat" cmpd="sng">
            <a:solidFill>
              <a:schemeClr val="bg1">
                <a:lumMod val="8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새로운 비밀번호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2" name="직사각형 31"/>
          <p:cNvSpPr>
            <a:spLocks/>
          </p:cNvSpPr>
          <p:nvPr/>
        </p:nvSpPr>
        <p:spPr bwMode="auto">
          <a:xfrm>
            <a:off x="2945765" y="4689475"/>
            <a:ext cx="2591435" cy="332740"/>
          </a:xfrm>
          <a:prstGeom prst="rect">
            <a:avLst/>
          </a:prstGeom>
          <a:noFill/>
          <a:ln w="9525" cap="flat" cmpd="sng">
            <a:solidFill>
              <a:schemeClr val="bg1">
                <a:lumMod val="8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새로운 비밀번호 확인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9" name="직사각형 38"/>
          <p:cNvSpPr>
            <a:spLocks/>
          </p:cNvSpPr>
          <p:nvPr/>
        </p:nvSpPr>
        <p:spPr bwMode="auto">
          <a:xfrm>
            <a:off x="2913380" y="5155565"/>
            <a:ext cx="2591435" cy="344170"/>
          </a:xfrm>
          <a:prstGeom prst="rect">
            <a:avLst/>
          </a:prstGeom>
          <a:solidFill>
            <a:schemeClr val="accent4">
              <a:lumMod val="95000"/>
              <a:lumOff val="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n w="9525" cap="flat" cmpd="sng">
                  <a:prstDash/>
                </a:ln>
                <a:solidFill>
                  <a:schemeClr val="bg1"/>
                </a:solidFill>
                <a:latin typeface="맑은 고딕" charset="0"/>
                <a:ea typeface="맑은 고딕" charset="0"/>
              </a:rPr>
              <a:t>확인</a:t>
            </a:r>
            <a:endParaRPr lang="ko-KR" altLang="en-US" sz="1000" b="1" cap="none" dirty="0">
              <a:ln w="9525" cap="flat" cmpd="sng">
                <a:prstDash/>
              </a:ln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2" name="TextBox 41"/>
          <p:cNvSpPr txBox="1">
            <a:spLocks/>
          </p:cNvSpPr>
          <p:nvPr/>
        </p:nvSpPr>
        <p:spPr>
          <a:xfrm>
            <a:off x="2366010" y="2913380"/>
            <a:ext cx="570230" cy="400685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휴대폰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번호*</a:t>
            </a:r>
            <a:endParaRPr lang="ko-KR" altLang="en-US" sz="10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3" name="직사각형 42"/>
          <p:cNvSpPr>
            <a:spLocks/>
          </p:cNvSpPr>
          <p:nvPr/>
        </p:nvSpPr>
        <p:spPr bwMode="auto">
          <a:xfrm>
            <a:off x="2936875" y="2899410"/>
            <a:ext cx="2600325" cy="332740"/>
          </a:xfrm>
          <a:prstGeom prst="rect">
            <a:avLst/>
          </a:prstGeom>
          <a:noFill/>
          <a:ln w="9525" cap="flat" cmpd="sng">
            <a:solidFill>
              <a:schemeClr val="bg1">
                <a:lumMod val="8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cap="none" dirty="0">
                <a:ln w="9525" cap="flat" cmpd="sng">
                  <a:prstDash/>
                </a:ln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010-000-0000</a:t>
            </a:r>
            <a:endParaRPr lang="ko-KR" altLang="en-US" sz="1000" b="0" cap="none" dirty="0">
              <a:ln w="9525" cap="flat" cmpd="sng">
                <a:prstDash/>
              </a:ln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4" name="텍스트 상자 43"/>
          <p:cNvSpPr txBox="1">
            <a:spLocks/>
          </p:cNvSpPr>
          <p:nvPr/>
        </p:nvSpPr>
        <p:spPr>
          <a:xfrm>
            <a:off x="4779010" y="2980690"/>
            <a:ext cx="643255" cy="183515"/>
          </a:xfrm>
          <a:prstGeom prst="rect">
            <a:avLst/>
          </a:prstGeom>
          <a:solidFill>
            <a:schemeClr val="bg1">
              <a:lumMod val="95000"/>
            </a:schemeClr>
          </a:solidFill>
          <a:ln w="0" cap="flat" cmpd="sng">
            <a:solidFill>
              <a:schemeClr val="bg1">
                <a:lumMod val="65000"/>
                <a:alpha val="100000"/>
              </a:schemeClr>
            </a:solidFill>
            <a:prstDash val="solid"/>
          </a:ln>
        </p:spPr>
        <p:txBody>
          <a:bodyPr vert="horz" wrap="square" lIns="0" tIns="0" rIns="0" bIns="0" anchor="ctr">
            <a:noAutofit/>
          </a:bodyPr>
          <a:lstStyle/>
          <a:p>
            <a:pPr marL="0" indent="0" algn="ctr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인증</a:t>
            </a:r>
            <a:endParaRPr lang="ko-KR" altLang="en-US" sz="8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7" name="타원 46"/>
          <p:cNvSpPr>
            <a:spLocks/>
          </p:cNvSpPr>
          <p:nvPr/>
        </p:nvSpPr>
        <p:spPr bwMode="auto">
          <a:xfrm>
            <a:off x="5383530" y="2916555"/>
            <a:ext cx="240665" cy="240665"/>
          </a:xfrm>
          <a:prstGeom prst="ellipse">
            <a:avLst/>
          </a:prstGeom>
          <a:solidFill>
            <a:srgbClr val="FF000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1</a:t>
            </a:r>
            <a:endParaRPr lang="ko-KR" altLang="en-US" sz="9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9" name="타원 48"/>
          <p:cNvSpPr>
            <a:spLocks/>
          </p:cNvSpPr>
          <p:nvPr/>
        </p:nvSpPr>
        <p:spPr bwMode="auto">
          <a:xfrm>
            <a:off x="7033895" y="3099435"/>
            <a:ext cx="240665" cy="240665"/>
          </a:xfrm>
          <a:prstGeom prst="ellipse">
            <a:avLst/>
          </a:prstGeom>
          <a:solidFill>
            <a:srgbClr val="FF000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2</a:t>
            </a:r>
            <a:endParaRPr lang="ko-KR" altLang="en-US" sz="9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1" name="타원 50"/>
          <p:cNvSpPr>
            <a:spLocks/>
          </p:cNvSpPr>
          <p:nvPr/>
        </p:nvSpPr>
        <p:spPr bwMode="auto">
          <a:xfrm>
            <a:off x="2773680" y="3771900"/>
            <a:ext cx="240665" cy="240665"/>
          </a:xfrm>
          <a:prstGeom prst="ellipse">
            <a:avLst/>
          </a:prstGeom>
          <a:solidFill>
            <a:srgbClr val="FF000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3</a:t>
            </a:r>
            <a:endParaRPr lang="ko-KR" altLang="en-US" sz="9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graphicFrame>
        <p:nvGraphicFramePr>
          <p:cNvPr id="8202" name="내용 개체 틀 8201"/>
          <p:cNvGraphicFramePr>
            <a:graphicFrameLocks noGrp="1"/>
          </p:cNvGraphicFramePr>
          <p:nvPr/>
        </p:nvGraphicFramePr>
        <p:xfrm>
          <a:off x="264795" y="3609340"/>
          <a:ext cx="1291590" cy="260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1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0985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b="0" kern="1200" dirty="0">
                          <a:solidFill>
                            <a:schemeClr val="bg1"/>
                          </a:solidFill>
                          <a:latin typeface="맑은 고딕" charset="0"/>
                          <a:ea typeface="맑은 고딕" charset="0"/>
                        </a:rPr>
                        <a:t> 계정 설정               &gt;</a:t>
                      </a:r>
                      <a:endParaRPr lang="ko-KR" altLang="en-US" sz="900" b="0" kern="1200" dirty="0">
                        <a:solidFill>
                          <a:schemeClr val="bg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203" name="직사각형 8202"/>
          <p:cNvSpPr>
            <a:spLocks/>
          </p:cNvSpPr>
          <p:nvPr/>
        </p:nvSpPr>
        <p:spPr bwMode="auto">
          <a:xfrm>
            <a:off x="2614930" y="1224280"/>
            <a:ext cx="661670" cy="478790"/>
          </a:xfrm>
          <a:prstGeom prst="rect">
            <a:avLst/>
          </a:prstGeom>
          <a:noFill/>
          <a:ln w="9525" cap="flat" cmpd="sng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ln w="9525" cap="flat" cmpd="sng">
                <a:prstDash/>
              </a:ln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37" name="직사각형 2">
            <a:extLst>
              <a:ext uri="{FF2B5EF4-FFF2-40B4-BE49-F238E27FC236}">
                <a16:creationId xmlns:a16="http://schemas.microsoft.com/office/drawing/2014/main" id="{37087658-7F53-445B-9879-85404C686F0B}"/>
              </a:ext>
            </a:extLst>
          </p:cNvPr>
          <p:cNvSpPr>
            <a:spLocks/>
          </p:cNvSpPr>
          <p:nvPr/>
        </p:nvSpPr>
        <p:spPr bwMode="auto">
          <a:xfrm>
            <a:off x="2214992" y="5646421"/>
            <a:ext cx="1345721" cy="24701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numCol="1" anchor="t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1050" b="1" cap="none" dirty="0">
                <a:solidFill>
                  <a:schemeClr val="tx1"/>
                </a:solidFill>
                <a:latin typeface="맑은 고딕" charset="0"/>
                <a:ea typeface="맑은 고딕" charset="0"/>
              </a:rPr>
              <a:t>탈퇴하기</a:t>
            </a: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A76F90C9-3795-42A2-874D-F6525725B404}"/>
              </a:ext>
            </a:extLst>
          </p:cNvPr>
          <p:cNvSpPr/>
          <p:nvPr/>
        </p:nvSpPr>
        <p:spPr bwMode="auto">
          <a:xfrm>
            <a:off x="2965176" y="6049423"/>
            <a:ext cx="986429" cy="33190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2625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b="0" dirty="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탈퇴하기</a:t>
            </a:r>
            <a:endParaRPr kumimoji="1" lang="ko-KR" altLang="en-US" sz="10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2D8B572-356E-4C02-B5C3-9D7F6D37D29A}"/>
              </a:ext>
            </a:extLst>
          </p:cNvPr>
          <p:cNvSpPr txBox="1"/>
          <p:nvPr/>
        </p:nvSpPr>
        <p:spPr>
          <a:xfrm>
            <a:off x="7781446" y="5539582"/>
            <a:ext cx="1882672" cy="9642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9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B6C85B5-4030-4701-8A3F-444B45E1A100}"/>
              </a:ext>
            </a:extLst>
          </p:cNvPr>
          <p:cNvSpPr txBox="1"/>
          <p:nvPr/>
        </p:nvSpPr>
        <p:spPr>
          <a:xfrm>
            <a:off x="7929135" y="5677095"/>
            <a:ext cx="158729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9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정말로 탈퇴하시겠습니까</a:t>
            </a:r>
            <a:r>
              <a:rPr lang="en-US" altLang="ko-KR" sz="9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lang="ko-KR" altLang="en-US" sz="900" b="0" dirty="0">
              <a:solidFill>
                <a:schemeClr val="tx1">
                  <a:lumMod val="50000"/>
                  <a:lumOff val="50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217EDAE-6B27-46A0-8A06-2AE206E7EDB0}"/>
              </a:ext>
            </a:extLst>
          </p:cNvPr>
          <p:cNvSpPr txBox="1"/>
          <p:nvPr/>
        </p:nvSpPr>
        <p:spPr>
          <a:xfrm>
            <a:off x="8346618" y="6096245"/>
            <a:ext cx="455574" cy="2308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900" b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확인</a:t>
            </a:r>
            <a:endParaRPr lang="ko-KR" altLang="en-US" sz="900" b="0" dirty="0">
              <a:solidFill>
                <a:schemeClr val="tx1">
                  <a:lumMod val="50000"/>
                  <a:lumOff val="50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A4C488A-9274-49FC-A948-7AB6A95F3C49}"/>
              </a:ext>
            </a:extLst>
          </p:cNvPr>
          <p:cNvSpPr txBox="1"/>
          <p:nvPr/>
        </p:nvSpPr>
        <p:spPr>
          <a:xfrm>
            <a:off x="8911790" y="6090584"/>
            <a:ext cx="455574" cy="2308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9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취소</a:t>
            </a:r>
          </a:p>
        </p:txBody>
      </p:sp>
      <p:cxnSp>
        <p:nvCxnSpPr>
          <p:cNvPr id="48" name="직선 화살표 연결선 47">
            <a:extLst>
              <a:ext uri="{FF2B5EF4-FFF2-40B4-BE49-F238E27FC236}">
                <a16:creationId xmlns:a16="http://schemas.microsoft.com/office/drawing/2014/main" id="{370EB0D8-0D38-42CA-9EF5-444B3C15CF91}"/>
              </a:ext>
            </a:extLst>
          </p:cNvPr>
          <p:cNvCxnSpPr>
            <a:endCxn id="40" idx="1"/>
          </p:cNvCxnSpPr>
          <p:nvPr/>
        </p:nvCxnSpPr>
        <p:spPr bwMode="auto">
          <a:xfrm flipV="1">
            <a:off x="3872880" y="6021705"/>
            <a:ext cx="3908566" cy="299711"/>
          </a:xfrm>
          <a:prstGeom prst="straightConnector1">
            <a:avLst/>
          </a:prstGeom>
          <a:noFill/>
          <a:ln w="9525" cap="flat" cmpd="sng" algn="ctr">
            <a:solidFill>
              <a:srgbClr val="FF130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oup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017269"/>
              </p:ext>
            </p:extLst>
          </p:nvPr>
        </p:nvGraphicFramePr>
        <p:xfrm>
          <a:off x="309563" y="857250"/>
          <a:ext cx="9286875" cy="4929193"/>
        </p:xfrm>
        <a:graphic>
          <a:graphicData uri="http://schemas.openxmlformats.org/drawingml/2006/table">
            <a:tbl>
              <a:tblPr/>
              <a:tblGrid>
                <a:gridCol w="963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3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7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26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8159"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kern="1200" dirty="0">
                          <a:solidFill>
                            <a:schemeClr val="bg2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버전</a:t>
                      </a: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kern="1200" dirty="0">
                          <a:solidFill>
                            <a:schemeClr val="bg2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작성일</a:t>
                      </a: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kern="1200" dirty="0">
                          <a:solidFill>
                            <a:schemeClr val="bg2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변경내용</a:t>
                      </a: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kern="1200" dirty="0">
                          <a:solidFill>
                            <a:schemeClr val="bg2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작성자</a:t>
                      </a: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kern="1200" dirty="0">
                          <a:solidFill>
                            <a:schemeClr val="bg2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승인자</a:t>
                      </a: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700"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kern="1200" dirty="0">
                          <a:solidFill>
                            <a:schemeClr val="bg2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1.0 </a:t>
                      </a: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kern="1200" dirty="0">
                          <a:solidFill>
                            <a:schemeClr val="bg2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2018-10-11</a:t>
                      </a: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kern="1200" dirty="0">
                          <a:solidFill>
                            <a:schemeClr val="bg2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최초작성</a:t>
                      </a: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kern="1200" dirty="0">
                          <a:solidFill>
                            <a:schemeClr val="bg2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이승주</a:t>
                      </a: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700"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kern="1200" dirty="0">
                          <a:solidFill>
                            <a:schemeClr val="bg2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1.1</a:t>
                      </a: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707"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kern="1200" dirty="0">
                          <a:solidFill>
                            <a:schemeClr val="bg2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1.2</a:t>
                      </a: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700"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700"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239"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88"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700"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2700"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2700"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2700"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2700"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kern="1200" dirty="0">
                        <a:solidFill>
                          <a:schemeClr val="bg2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9" marR="91439" anchor="ctr" horzOverflow="overflow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232" name="직사각형 19"/>
          <p:cNvSpPr>
            <a:spLocks noChangeArrowheads="1"/>
          </p:cNvSpPr>
          <p:nvPr/>
        </p:nvSpPr>
        <p:spPr bwMode="auto">
          <a:xfrm>
            <a:off x="4329430" y="357505"/>
            <a:ext cx="121094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57263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57263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57263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57263"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1"/>
            <a:r>
              <a:rPr lang="ko-KR" altLang="en-US" sz="200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개정이력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193"/>
          <p:cNvSpPr>
            <a:spLocks/>
          </p:cNvSpPr>
          <p:nvPr/>
        </p:nvSpPr>
        <p:spPr bwMode="auto">
          <a:xfrm>
            <a:off x="3951605" y="85725"/>
            <a:ext cx="3733799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5" name="Rectangle 8194"/>
          <p:cNvSpPr>
            <a:spLocks/>
          </p:cNvSpPr>
          <p:nvPr/>
        </p:nvSpPr>
        <p:spPr bwMode="auto">
          <a:xfrm>
            <a:off x="8574405" y="85725"/>
            <a:ext cx="1282700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F-MY-DASH-01-01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6" name="TextBox 8195"/>
          <p:cNvSpPr txBox="1">
            <a:spLocks/>
          </p:cNvSpPr>
          <p:nvPr/>
        </p:nvSpPr>
        <p:spPr bwMode="auto">
          <a:xfrm>
            <a:off x="933449" y="85725"/>
            <a:ext cx="1429385" cy="24828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Maket it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7" name="Rectangle 8196"/>
          <p:cNvSpPr>
            <a:spLocks/>
          </p:cNvSpPr>
          <p:nvPr/>
        </p:nvSpPr>
        <p:spPr bwMode="auto">
          <a:xfrm>
            <a:off x="9721850" y="83820"/>
            <a:ext cx="186055" cy="24955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8" name="Rectangle 8197"/>
          <p:cNvSpPr>
            <a:spLocks/>
          </p:cNvSpPr>
          <p:nvPr/>
        </p:nvSpPr>
        <p:spPr bwMode="auto">
          <a:xfrm>
            <a:off x="9906000" y="-76200"/>
            <a:ext cx="1905" cy="154305"/>
          </a:xfrm>
          <a:prstGeom prst="rect">
            <a:avLst/>
          </a:prstGeom>
          <a:solidFill>
            <a:srgbClr val="376EA6"/>
          </a:solidFill>
          <a:ln w="0">
            <a:noFill/>
            <a:prstDash/>
          </a:ln>
        </p:spPr>
        <p:txBody>
          <a:bodyPr vert="horz" wrap="none" lIns="0" tIns="0" rIns="0" bIns="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9" name="직사각형 8198"/>
          <p:cNvSpPr>
            <a:spLocks/>
          </p:cNvSpPr>
          <p:nvPr/>
        </p:nvSpPr>
        <p:spPr bwMode="auto">
          <a:xfrm>
            <a:off x="11793855" y="6021705"/>
            <a:ext cx="73025" cy="4762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0" name="직사각형 8199"/>
          <p:cNvSpPr>
            <a:spLocks/>
          </p:cNvSpPr>
          <p:nvPr/>
        </p:nvSpPr>
        <p:spPr bwMode="auto">
          <a:xfrm>
            <a:off x="109855" y="400050"/>
            <a:ext cx="698500" cy="24701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대시보드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1" name="TextBox 8200"/>
          <p:cNvSpPr txBox="1">
            <a:spLocks/>
          </p:cNvSpPr>
          <p:nvPr/>
        </p:nvSpPr>
        <p:spPr bwMode="auto">
          <a:xfrm>
            <a:off x="3945255" y="87630"/>
            <a:ext cx="3673474" cy="24638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생산자 마이페이지 메인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grpSp>
        <p:nvGrpSpPr>
          <p:cNvPr id="8274" name="그룹 8273"/>
          <p:cNvGrpSpPr/>
          <p:nvPr/>
        </p:nvGrpSpPr>
        <p:grpSpPr>
          <a:xfrm>
            <a:off x="2359025" y="3284220"/>
            <a:ext cx="5346700" cy="2712720"/>
            <a:chOff x="2359025" y="3284220"/>
            <a:chExt cx="5346700" cy="2712720"/>
          </a:xfrm>
        </p:grpSpPr>
        <p:pic>
          <p:nvPicPr>
            <p:cNvPr id="8271" name="그림 8270" descr="/Users/jayounglee/Library/Group Containers/L48J367XN4.com.infraware.PolarisOffice/EngineTemp/3985/image5.png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889"/>
            <a:stretch>
              <a:fillRect/>
            </a:stretch>
          </p:blipFill>
          <p:spPr>
            <a:xfrm>
              <a:off x="2359025" y="3284220"/>
              <a:ext cx="5346700" cy="2712720"/>
            </a:xfrm>
            <a:prstGeom prst="rect">
              <a:avLst/>
            </a:prstGeom>
            <a:noFill/>
          </p:spPr>
        </p:pic>
        <p:pic>
          <p:nvPicPr>
            <p:cNvPr id="8273" name="그림 8272" descr="/Users/jayounglee/Library/Group Containers/L48J367XN4.com.infraware.PolarisOffice/EngineTemp/3985/image6.png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70" r="90379" b="87072"/>
            <a:stretch>
              <a:fillRect/>
            </a:stretch>
          </p:blipFill>
          <p:spPr>
            <a:xfrm>
              <a:off x="3211830" y="3288665"/>
              <a:ext cx="204470" cy="351790"/>
            </a:xfrm>
            <a:prstGeom prst="rect">
              <a:avLst/>
            </a:prstGeom>
            <a:noFill/>
          </p:spPr>
        </p:pic>
      </p:grpSp>
      <p:sp>
        <p:nvSpPr>
          <p:cNvPr id="50" name="타원 49"/>
          <p:cNvSpPr>
            <a:spLocks/>
          </p:cNvSpPr>
          <p:nvPr/>
        </p:nvSpPr>
        <p:spPr bwMode="auto">
          <a:xfrm>
            <a:off x="560705" y="2819400"/>
            <a:ext cx="1189355" cy="1186180"/>
          </a:xfrm>
          <a:prstGeom prst="ellipse">
            <a:avLst/>
          </a:prstGeom>
          <a:solidFill>
            <a:schemeClr val="bg1">
              <a:lumMod val="95000"/>
              <a:lumOff val="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FF0000"/>
                </a:solidFill>
                <a:latin typeface="맑은 고딕" charset="0"/>
                <a:ea typeface="맑은 고딕" charset="0"/>
              </a:rPr>
              <a:t>사진</a:t>
            </a:r>
            <a:endParaRPr lang="ko-KR" altLang="en-US" sz="1000" b="1" cap="none" dirty="0">
              <a:solidFill>
                <a:srgbClr val="FF0000"/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57" name="직선 연결선 56"/>
          <p:cNvCxnSpPr/>
          <p:nvPr/>
        </p:nvCxnSpPr>
        <p:spPr bwMode="auto">
          <a:xfrm>
            <a:off x="730250" y="3010535"/>
            <a:ext cx="840740" cy="838200"/>
          </a:xfrm>
          <a:prstGeom prst="line">
            <a:avLst/>
          </a:prstGeom>
          <a:noFill/>
          <a:ln w="9525" cap="flat" cmpd="sng">
            <a:solidFill>
              <a:schemeClr val="bg1">
                <a:lumMod val="75000"/>
                <a:alpha val="100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 bwMode="auto">
          <a:xfrm flipH="1">
            <a:off x="730885" y="3011170"/>
            <a:ext cx="840740" cy="838200"/>
          </a:xfrm>
          <a:prstGeom prst="line">
            <a:avLst/>
          </a:prstGeom>
          <a:noFill/>
          <a:ln w="9525" cap="flat" cmpd="sng">
            <a:solidFill>
              <a:schemeClr val="bg1">
                <a:lumMod val="75000"/>
                <a:alpha val="100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그림 58" descr="/Users/jayounglee/Library/Group Containers/L48J367XN4.com.infraware.PolarisOffice/EngineTemp/3985/image7.png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89"/>
          <a:stretch>
            <a:fillRect/>
          </a:stretch>
        </p:blipFill>
        <p:spPr>
          <a:xfrm>
            <a:off x="368300" y="2226945"/>
            <a:ext cx="1795145" cy="163195"/>
          </a:xfrm>
          <a:prstGeom prst="rect">
            <a:avLst/>
          </a:prstGeom>
          <a:noFill/>
        </p:spPr>
      </p:pic>
      <p:sp>
        <p:nvSpPr>
          <p:cNvPr id="60" name="텍스트 상자 59"/>
          <p:cNvSpPr txBox="1">
            <a:spLocks/>
          </p:cNvSpPr>
          <p:nvPr/>
        </p:nvSpPr>
        <p:spPr>
          <a:xfrm>
            <a:off x="869315" y="4072255"/>
            <a:ext cx="584835" cy="183515"/>
          </a:xfrm>
          <a:prstGeom prst="rect">
            <a:avLst/>
          </a:prstGeom>
          <a:solidFill>
            <a:schemeClr val="bg1">
              <a:lumMod val="95000"/>
            </a:schemeClr>
          </a:solidFill>
          <a:ln w="0" cap="flat" cmpd="sng">
            <a:solidFill>
              <a:schemeClr val="bg1">
                <a:lumMod val="65000"/>
                <a:alpha val="100000"/>
              </a:schemeClr>
            </a:solidFill>
            <a:prstDash val="solid"/>
          </a:ln>
        </p:spPr>
        <p:txBody>
          <a:bodyPr vert="horz" wrap="square" lIns="0" tIns="0" rIns="0" bIns="0" anchor="ctr">
            <a:noAutofit/>
          </a:bodyPr>
          <a:lstStyle/>
          <a:p>
            <a:pPr marL="0" indent="0" algn="ctr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정보 수정</a:t>
            </a:r>
            <a:endParaRPr lang="ko-KR" altLang="en-US" sz="8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1" name="텍스트 상자 60"/>
          <p:cNvSpPr txBox="1">
            <a:spLocks/>
          </p:cNvSpPr>
          <p:nvPr/>
        </p:nvSpPr>
        <p:spPr>
          <a:xfrm>
            <a:off x="422910" y="2117090"/>
            <a:ext cx="1667510" cy="125730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l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latin typeface="맑은 고딕" charset="0"/>
                <a:ea typeface="맑은 고딕" charset="0"/>
              </a:rPr>
              <a:t>읍답율 00%</a:t>
            </a:r>
            <a:endParaRPr lang="ko-KR" altLang="en-US" sz="800" b="0" cap="none" dirty="0">
              <a:latin typeface="맑은 고딕" charset="0"/>
              <a:ea typeface="맑은 고딕" charset="0"/>
            </a:endParaRPr>
          </a:p>
        </p:txBody>
      </p:sp>
      <p:sp>
        <p:nvSpPr>
          <p:cNvPr id="62" name="텍스트 상자 61"/>
          <p:cNvSpPr txBox="1">
            <a:spLocks/>
          </p:cNvSpPr>
          <p:nvPr/>
        </p:nvSpPr>
        <p:spPr>
          <a:xfrm>
            <a:off x="779145" y="4628515"/>
            <a:ext cx="765175" cy="22415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ctr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solidFill>
                  <a:srgbClr val="FC0007"/>
                </a:solidFill>
                <a:latin typeface="맑은 고딕" charset="0"/>
                <a:ea typeface="맑은 고딕" charset="0"/>
              </a:rPr>
              <a:t>리뷰 00개</a:t>
            </a:r>
            <a:endParaRPr lang="ko-KR" altLang="en-US" sz="900" b="1" cap="none" dirty="0">
              <a:solidFill>
                <a:srgbClr val="FC0007"/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64" name="그림 63" descr="/Users/jayounglee/Library/Group Containers/L48J367XN4.com.infraware.PolarisOffice/EngineTemp/3985/image7.png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89"/>
          <a:stretch>
            <a:fillRect/>
          </a:stretch>
        </p:blipFill>
        <p:spPr>
          <a:xfrm>
            <a:off x="370840" y="2541905"/>
            <a:ext cx="1795145" cy="163195"/>
          </a:xfrm>
          <a:prstGeom prst="rect">
            <a:avLst/>
          </a:prstGeom>
          <a:noFill/>
        </p:spPr>
      </p:pic>
      <p:sp>
        <p:nvSpPr>
          <p:cNvPr id="65" name="텍스트 상자 64"/>
          <p:cNvSpPr txBox="1">
            <a:spLocks/>
          </p:cNvSpPr>
          <p:nvPr/>
        </p:nvSpPr>
        <p:spPr>
          <a:xfrm>
            <a:off x="428625" y="2432050"/>
            <a:ext cx="1667510" cy="125730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l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latin typeface="맑은 고딕" charset="0"/>
                <a:ea typeface="맑은 고딕" charset="0"/>
              </a:rPr>
              <a:t>주문율 00%</a:t>
            </a:r>
            <a:endParaRPr lang="ko-KR" altLang="en-US" sz="800" b="0" cap="none" dirty="0">
              <a:latin typeface="맑은 고딕" charset="0"/>
              <a:ea typeface="맑은 고딕" charset="0"/>
            </a:endParaRPr>
          </a:p>
        </p:txBody>
      </p:sp>
      <p:sp>
        <p:nvSpPr>
          <p:cNvPr id="66" name="텍스트 상자 65"/>
          <p:cNvSpPr txBox="1">
            <a:spLocks/>
          </p:cNvSpPr>
          <p:nvPr/>
        </p:nvSpPr>
        <p:spPr>
          <a:xfrm>
            <a:off x="416560" y="4817745"/>
            <a:ext cx="680085" cy="931545"/>
          </a:xfrm>
          <a:prstGeom prst="rect">
            <a:avLst/>
          </a:prstGeom>
          <a:noFill/>
        </p:spPr>
        <p:txBody>
          <a:bodyPr vert="horz" wrap="square" lIns="0" tIns="0" rIns="0" bIns="0" anchor="t">
            <a:noAutofit/>
          </a:bodyPr>
          <a:lstStyle/>
          <a:p>
            <a:pPr marL="0" indent="0" algn="l" defTabSz="508000" eaLnBrk="0" fontAlgn="auto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latin typeface="맑은 고딕" charset="0"/>
                <a:ea typeface="맑은 고딕" charset="0"/>
              </a:rPr>
              <a:t>생산진행</a:t>
            </a:r>
            <a:endParaRPr lang="ko-KR" altLang="en-US" sz="800" b="0" cap="none" dirty="0">
              <a:latin typeface="맑은 고딕" charset="0"/>
              <a:ea typeface="맑은 고딕" charset="0"/>
            </a:endParaRPr>
          </a:p>
          <a:p>
            <a:pPr marL="0" indent="0" algn="l" defTabSz="508000" eaLnBrk="0" fontAlgn="auto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latin typeface="맑은 고딕" charset="0"/>
                <a:ea typeface="맑은 고딕" charset="0"/>
              </a:rPr>
              <a:t>의사소통</a:t>
            </a:r>
            <a:endParaRPr lang="ko-KR" altLang="en-US" sz="800" b="0" cap="none" dirty="0">
              <a:latin typeface="맑은 고딕" charset="0"/>
              <a:ea typeface="맑은 고딕" charset="0"/>
            </a:endParaRPr>
          </a:p>
          <a:p>
            <a:pPr marL="0" indent="0" algn="l" defTabSz="508000" eaLnBrk="0" fontAlgn="auto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latin typeface="맑은 고딕" charset="0"/>
                <a:ea typeface="맑은 고딕" charset="0"/>
              </a:rPr>
              <a:t>생산납기</a:t>
            </a:r>
            <a:endParaRPr lang="ko-KR" altLang="en-US" sz="800" b="0" cap="none" dirty="0">
              <a:latin typeface="맑은 고딕" charset="0"/>
              <a:ea typeface="맑은 고딕" charset="0"/>
            </a:endParaRPr>
          </a:p>
          <a:p>
            <a:pPr marL="0" indent="0" algn="l" defTabSz="508000" eaLnBrk="0" fontAlgn="auto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latin typeface="맑은 고딕" charset="0"/>
                <a:ea typeface="맑은 고딕" charset="0"/>
              </a:rPr>
              <a:t>생산품질</a:t>
            </a:r>
            <a:endParaRPr lang="ko-KR" altLang="en-US" sz="800" b="0" cap="none" dirty="0">
              <a:latin typeface="맑은 고딕" charset="0"/>
              <a:ea typeface="맑은 고딕" charset="0"/>
            </a:endParaRPr>
          </a:p>
        </p:txBody>
      </p:sp>
      <p:pic>
        <p:nvPicPr>
          <p:cNvPr id="67" name="그림 66" descr="/Users/jayounglee/Library/Group Containers/L48J367XN4.com.infraware.PolarisOffice/EngineTemp/3985/image8.png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2190" y="4817745"/>
            <a:ext cx="964564" cy="262255"/>
          </a:xfrm>
          <a:prstGeom prst="rect">
            <a:avLst/>
          </a:prstGeom>
          <a:noFill/>
        </p:spPr>
      </p:pic>
      <p:pic>
        <p:nvPicPr>
          <p:cNvPr id="68" name="그림 67" descr="/Users/jayounglee/Library/Group Containers/L48J367XN4.com.infraware.PolarisOffice/EngineTemp/3985/image8.png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2825" y="5065395"/>
            <a:ext cx="964564" cy="262255"/>
          </a:xfrm>
          <a:prstGeom prst="rect">
            <a:avLst/>
          </a:prstGeom>
          <a:noFill/>
        </p:spPr>
      </p:pic>
      <p:pic>
        <p:nvPicPr>
          <p:cNvPr id="69" name="그림 68" descr="/Users/jayounglee/Library/Group Containers/L48J367XN4.com.infraware.PolarisOffice/EngineTemp/3985/image8.png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2825" y="5315585"/>
            <a:ext cx="964564" cy="262255"/>
          </a:xfrm>
          <a:prstGeom prst="rect">
            <a:avLst/>
          </a:prstGeom>
          <a:noFill/>
        </p:spPr>
      </p:pic>
      <p:pic>
        <p:nvPicPr>
          <p:cNvPr id="70" name="그림 69" descr="/Users/jayounglee/Library/Group Containers/L48J367XN4.com.infraware.PolarisOffice/EngineTemp/3985/image8.png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2825" y="5560695"/>
            <a:ext cx="964564" cy="262255"/>
          </a:xfrm>
          <a:prstGeom prst="rect">
            <a:avLst/>
          </a:prstGeom>
          <a:noFill/>
        </p:spPr>
      </p:pic>
      <p:pic>
        <p:nvPicPr>
          <p:cNvPr id="71" name="그림 70" descr="/Users/jayounglee/Library/Group Containers/L48J367XN4.com.infraware.PolarisOffice/EngineTemp/3985/image9.png"/>
          <p:cNvPicPr>
            <a:picLocks noChangeAspect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" y="4277360"/>
            <a:ext cx="1111250" cy="304165"/>
          </a:xfrm>
          <a:prstGeom prst="rect">
            <a:avLst/>
          </a:prstGeom>
          <a:noFill/>
        </p:spPr>
      </p:pic>
      <p:graphicFrame>
        <p:nvGraphicFramePr>
          <p:cNvPr id="84" name="내용 개체 틀 83"/>
          <p:cNvGraphicFramePr>
            <a:graphicFrameLocks noGrp="1"/>
          </p:cNvGraphicFramePr>
          <p:nvPr/>
        </p:nvGraphicFramePr>
        <p:xfrm>
          <a:off x="7833360" y="1113155"/>
          <a:ext cx="1944370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1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맑은 고딕" charset="0"/>
                          <a:ea typeface="맑은 고딕" charset="0"/>
                        </a:rPr>
                        <a:t>전체 알림 메시지 내용이 입력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2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맑은 고딕" charset="0"/>
                          <a:ea typeface="맑은 고딕" charset="0"/>
                        </a:rPr>
                        <a:t>응답한 메시지 / 받은메세지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3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맑은 고딕" charset="0"/>
                          <a:ea typeface="맑은 고딕" charset="0"/>
                        </a:rPr>
                        <a:t>계약건수 / 메시지 한 업체 수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4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5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6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표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103639"/>
              </p:ext>
            </p:extLst>
          </p:nvPr>
        </p:nvGraphicFramePr>
        <p:xfrm>
          <a:off x="-483235" y="-19050"/>
          <a:ext cx="467995" cy="620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00" b="1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버전</a:t>
                      </a:r>
                      <a:endParaRPr lang="ko-KR" altLang="en-US" sz="1000" b="1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1.0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1.2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3" name="직사각형 2"/>
          <p:cNvSpPr>
            <a:spLocks/>
          </p:cNvSpPr>
          <p:nvPr/>
        </p:nvSpPr>
        <p:spPr bwMode="auto">
          <a:xfrm>
            <a:off x="2385695" y="3199765"/>
            <a:ext cx="5233035" cy="400685"/>
          </a:xfrm>
          <a:prstGeom prst="rect">
            <a:avLst/>
          </a:prstGeom>
          <a:solidFill>
            <a:schemeClr val="bg1"/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ln w="9525" cap="flat" cmpd="sng">
                <a:prstDash/>
              </a:ln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75" name="TextBox 74"/>
          <p:cNvSpPr txBox="1">
            <a:spLocks/>
          </p:cNvSpPr>
          <p:nvPr/>
        </p:nvSpPr>
        <p:spPr>
          <a:xfrm>
            <a:off x="2341880" y="3331210"/>
            <a:ext cx="535305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할일 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8" name="TextBox 87"/>
          <p:cNvSpPr txBox="1">
            <a:spLocks/>
          </p:cNvSpPr>
          <p:nvPr/>
        </p:nvSpPr>
        <p:spPr>
          <a:xfrm>
            <a:off x="3081020" y="3314065"/>
            <a:ext cx="44196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알림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9" name="타원 88"/>
          <p:cNvSpPr>
            <a:spLocks/>
          </p:cNvSpPr>
          <p:nvPr/>
        </p:nvSpPr>
        <p:spPr bwMode="auto">
          <a:xfrm>
            <a:off x="2767330" y="3324860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chemeClr val="bg1"/>
                </a:solidFill>
                <a:latin typeface="맑은 고딕" charset="0"/>
                <a:ea typeface="맑은 고딕" charset="0"/>
              </a:rPr>
              <a:t>0</a:t>
            </a:r>
            <a:endParaRPr lang="ko-KR" altLang="en-US" sz="900" b="1" cap="none" dirty="0">
              <a:ln w="9525" cap="flat" cmpd="sng">
                <a:prstDash/>
              </a:ln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0" name="타원 89"/>
          <p:cNvSpPr>
            <a:spLocks/>
          </p:cNvSpPr>
          <p:nvPr/>
        </p:nvSpPr>
        <p:spPr bwMode="auto">
          <a:xfrm>
            <a:off x="3529330" y="3329305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chemeClr val="bg1"/>
                </a:solidFill>
                <a:latin typeface="맑은 고딕" charset="0"/>
                <a:ea typeface="맑은 고딕" charset="0"/>
              </a:rPr>
              <a:t>0</a:t>
            </a:r>
            <a:endParaRPr lang="ko-KR" altLang="en-US" sz="900" b="1" cap="none" dirty="0">
              <a:ln w="9525" cap="flat" cmpd="sng">
                <a:prstDash/>
              </a:ln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1" name="TextBox 90"/>
          <p:cNvSpPr txBox="1">
            <a:spLocks/>
          </p:cNvSpPr>
          <p:nvPr/>
        </p:nvSpPr>
        <p:spPr>
          <a:xfrm>
            <a:off x="4628515" y="4582160"/>
            <a:ext cx="1405255" cy="247014"/>
          </a:xfrm>
          <a:prstGeom prst="rect">
            <a:avLst/>
          </a:prstGeom>
          <a:solidFill>
            <a:schemeClr val="bg1"/>
          </a:solidFill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알림이 없습니다.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92" name="그림 91" descr="/Users/jayounglee/Library/Group Containers/L48J367XN4.com.infraware.PolarisOffice/EngineTemp/3985/image10.png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61280" y="4043044"/>
            <a:ext cx="427990" cy="427990"/>
          </a:xfrm>
          <a:prstGeom prst="rect">
            <a:avLst/>
          </a:prstGeom>
          <a:noFill/>
        </p:spPr>
      </p:pic>
      <p:sp>
        <p:nvSpPr>
          <p:cNvPr id="2" name="직사각형 1"/>
          <p:cNvSpPr>
            <a:spLocks/>
          </p:cNvSpPr>
          <p:nvPr/>
        </p:nvSpPr>
        <p:spPr bwMode="auto">
          <a:xfrm>
            <a:off x="272415" y="1177925"/>
            <a:ext cx="661670" cy="478790"/>
          </a:xfrm>
          <a:prstGeom prst="rect">
            <a:avLst/>
          </a:prstGeom>
          <a:noFill/>
          <a:ln w="9525" cap="flat" cmpd="sng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ln w="9525" cap="flat" cmpd="sng">
                <a:prstDash/>
              </a:ln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53" name="타원 52"/>
          <p:cNvSpPr>
            <a:spLocks/>
          </p:cNvSpPr>
          <p:nvPr/>
        </p:nvSpPr>
        <p:spPr bwMode="auto">
          <a:xfrm>
            <a:off x="2444750" y="3667760"/>
            <a:ext cx="240665" cy="240665"/>
          </a:xfrm>
          <a:prstGeom prst="ellipse">
            <a:avLst/>
          </a:prstGeom>
          <a:solidFill>
            <a:srgbClr val="FF000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1</a:t>
            </a:r>
            <a:endParaRPr lang="ko-KR" altLang="en-US" sz="9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6" name="타원 95"/>
          <p:cNvSpPr>
            <a:spLocks/>
          </p:cNvSpPr>
          <p:nvPr/>
        </p:nvSpPr>
        <p:spPr bwMode="auto">
          <a:xfrm>
            <a:off x="196215" y="1855470"/>
            <a:ext cx="240665" cy="240665"/>
          </a:xfrm>
          <a:prstGeom prst="ellipse">
            <a:avLst/>
          </a:prstGeom>
          <a:solidFill>
            <a:srgbClr val="FF000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2</a:t>
            </a:r>
            <a:endParaRPr lang="ko-KR" altLang="en-US" sz="9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7" name="타원 96"/>
          <p:cNvSpPr>
            <a:spLocks/>
          </p:cNvSpPr>
          <p:nvPr/>
        </p:nvSpPr>
        <p:spPr bwMode="auto">
          <a:xfrm>
            <a:off x="140335" y="2473960"/>
            <a:ext cx="240665" cy="240665"/>
          </a:xfrm>
          <a:prstGeom prst="ellipse">
            <a:avLst/>
          </a:prstGeom>
          <a:solidFill>
            <a:srgbClr val="FF000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3</a:t>
            </a:r>
            <a:endParaRPr lang="ko-KR" altLang="en-US" sz="9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76" name="Rectangle 8275"/>
          <p:cNvSpPr>
            <a:spLocks/>
          </p:cNvSpPr>
          <p:nvPr/>
        </p:nvSpPr>
        <p:spPr>
          <a:xfrm>
            <a:off x="2327910" y="1804035"/>
            <a:ext cx="5251450" cy="866140"/>
          </a:xfrm>
          <a:prstGeom prst="rect">
            <a:avLst/>
          </a:prstGeom>
          <a:noFill/>
          <a:ln w="9525" cap="flat" cmpd="sng">
            <a:solidFill>
              <a:schemeClr val="bg1">
                <a:lumMod val="6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277" name="텍스트 상자 8276"/>
          <p:cNvSpPr txBox="1">
            <a:spLocks/>
          </p:cNvSpPr>
          <p:nvPr/>
        </p:nvSpPr>
        <p:spPr>
          <a:xfrm>
            <a:off x="4140834" y="1956435"/>
            <a:ext cx="1085215" cy="24574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샘플승인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78" name="텍스트 상자 8277"/>
          <p:cNvSpPr txBox="1">
            <a:spLocks/>
          </p:cNvSpPr>
          <p:nvPr/>
        </p:nvSpPr>
        <p:spPr>
          <a:xfrm>
            <a:off x="2416810" y="2203450"/>
            <a:ext cx="683260" cy="30734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 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8279" name="도형 8278"/>
          <p:cNvCxnSpPr/>
          <p:nvPr/>
        </p:nvCxnSpPr>
        <p:spPr>
          <a:xfrm>
            <a:off x="3168650" y="2153285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80" name="텍스트 상자 8279"/>
          <p:cNvSpPr txBox="1">
            <a:spLocks/>
          </p:cNvSpPr>
          <p:nvPr/>
        </p:nvSpPr>
        <p:spPr>
          <a:xfrm>
            <a:off x="3032760" y="1938655"/>
            <a:ext cx="1376680" cy="24574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원부자재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8281" name="도형 8280"/>
          <p:cNvCxnSpPr/>
          <p:nvPr/>
        </p:nvCxnSpPr>
        <p:spPr>
          <a:xfrm>
            <a:off x="4177030" y="213614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82" name="도형 8281"/>
          <p:cNvCxnSpPr/>
          <p:nvPr/>
        </p:nvCxnSpPr>
        <p:spPr>
          <a:xfrm>
            <a:off x="5184140" y="211074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83" name="텍스트 상자 8282"/>
          <p:cNvSpPr txBox="1">
            <a:spLocks/>
          </p:cNvSpPr>
          <p:nvPr/>
        </p:nvSpPr>
        <p:spPr>
          <a:xfrm>
            <a:off x="4975860" y="1925955"/>
            <a:ext cx="1376680" cy="24574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생산진행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84" name="텍스트 상자 8283"/>
          <p:cNvSpPr txBox="1">
            <a:spLocks/>
          </p:cNvSpPr>
          <p:nvPr/>
        </p:nvSpPr>
        <p:spPr>
          <a:xfrm>
            <a:off x="2037715" y="1936115"/>
            <a:ext cx="1376680" cy="24574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ko-KR" altLang="en-US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계약 검토</a:t>
            </a:r>
          </a:p>
        </p:txBody>
      </p:sp>
      <p:sp>
        <p:nvSpPr>
          <p:cNvPr id="8285" name="텍스트 상자 8284"/>
          <p:cNvSpPr txBox="1">
            <a:spLocks/>
          </p:cNvSpPr>
          <p:nvPr/>
        </p:nvSpPr>
        <p:spPr>
          <a:xfrm>
            <a:off x="6017260" y="1925955"/>
            <a:ext cx="940435" cy="24574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상품납품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86" name="텍스트 상자 8285"/>
          <p:cNvSpPr txBox="1">
            <a:spLocks/>
          </p:cNvSpPr>
          <p:nvPr/>
        </p:nvSpPr>
        <p:spPr>
          <a:xfrm>
            <a:off x="6161405" y="2172335"/>
            <a:ext cx="683260" cy="30734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287" name="텍스트 상자 8286"/>
          <p:cNvSpPr txBox="1">
            <a:spLocks/>
          </p:cNvSpPr>
          <p:nvPr/>
        </p:nvSpPr>
        <p:spPr>
          <a:xfrm>
            <a:off x="6735445" y="1907540"/>
            <a:ext cx="940435" cy="24574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분쟁제기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8288" name="도형 8287"/>
          <p:cNvCxnSpPr/>
          <p:nvPr/>
        </p:nvCxnSpPr>
        <p:spPr>
          <a:xfrm>
            <a:off x="6084570" y="211455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89" name="도형 8288"/>
          <p:cNvCxnSpPr/>
          <p:nvPr/>
        </p:nvCxnSpPr>
        <p:spPr>
          <a:xfrm>
            <a:off x="6918960" y="211455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90" name="텍스트 상자 8289"/>
          <p:cNvSpPr txBox="1">
            <a:spLocks/>
          </p:cNvSpPr>
          <p:nvPr/>
        </p:nvSpPr>
        <p:spPr>
          <a:xfrm>
            <a:off x="5360035" y="2162175"/>
            <a:ext cx="683260" cy="30734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291" name="텍스트 상자 8290"/>
          <p:cNvSpPr txBox="1">
            <a:spLocks/>
          </p:cNvSpPr>
          <p:nvPr/>
        </p:nvSpPr>
        <p:spPr>
          <a:xfrm>
            <a:off x="4351020" y="2174875"/>
            <a:ext cx="683260" cy="30734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292" name="텍스트 상자 8291"/>
          <p:cNvSpPr txBox="1">
            <a:spLocks/>
          </p:cNvSpPr>
          <p:nvPr/>
        </p:nvSpPr>
        <p:spPr>
          <a:xfrm>
            <a:off x="3355975" y="2172335"/>
            <a:ext cx="683260" cy="30734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293" name="텍스트 상자 8292"/>
          <p:cNvSpPr txBox="1">
            <a:spLocks/>
          </p:cNvSpPr>
          <p:nvPr/>
        </p:nvSpPr>
        <p:spPr>
          <a:xfrm>
            <a:off x="6864350" y="2184400"/>
            <a:ext cx="683260" cy="30734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193"/>
          <p:cNvSpPr>
            <a:spLocks/>
          </p:cNvSpPr>
          <p:nvPr/>
        </p:nvSpPr>
        <p:spPr bwMode="auto">
          <a:xfrm>
            <a:off x="3951605" y="85725"/>
            <a:ext cx="3733165" cy="24257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5" name="Rectangle 8194"/>
          <p:cNvSpPr>
            <a:spLocks/>
          </p:cNvSpPr>
          <p:nvPr/>
        </p:nvSpPr>
        <p:spPr bwMode="auto">
          <a:xfrm>
            <a:off x="8574405" y="85725"/>
            <a:ext cx="1282700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none" lIns="68580" tIns="34290" rIns="68580" bIns="34290" numCol="1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F-MY-DASH-01-02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6" name="TextBox 8195"/>
          <p:cNvSpPr txBox="1">
            <a:spLocks/>
          </p:cNvSpPr>
          <p:nvPr/>
        </p:nvSpPr>
        <p:spPr bwMode="auto">
          <a:xfrm>
            <a:off x="933450" y="85725"/>
            <a:ext cx="1428750" cy="24765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Maket it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7" name="Rectangle 8196"/>
          <p:cNvSpPr>
            <a:spLocks/>
          </p:cNvSpPr>
          <p:nvPr/>
        </p:nvSpPr>
        <p:spPr bwMode="auto">
          <a:xfrm>
            <a:off x="9721850" y="104775"/>
            <a:ext cx="185420" cy="24892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8" name="Rectangle 8197"/>
          <p:cNvSpPr>
            <a:spLocks/>
          </p:cNvSpPr>
          <p:nvPr/>
        </p:nvSpPr>
        <p:spPr bwMode="auto">
          <a:xfrm>
            <a:off x="9906000" y="-76200"/>
            <a:ext cx="1270" cy="153670"/>
          </a:xfrm>
          <a:prstGeom prst="rect">
            <a:avLst/>
          </a:prstGeom>
          <a:solidFill>
            <a:srgbClr val="376EA6"/>
          </a:solidFill>
          <a:ln w="0">
            <a:noFill/>
            <a:prstDash/>
          </a:ln>
        </p:spPr>
        <p:txBody>
          <a:bodyPr vert="horz" wrap="none" lIns="0" tIns="0" rIns="0" bIns="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9" name="직사각형 8198"/>
          <p:cNvSpPr>
            <a:spLocks/>
          </p:cNvSpPr>
          <p:nvPr/>
        </p:nvSpPr>
        <p:spPr bwMode="auto">
          <a:xfrm>
            <a:off x="11793855" y="6021705"/>
            <a:ext cx="72390" cy="4699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0" name="직사각형 8199"/>
          <p:cNvSpPr>
            <a:spLocks/>
          </p:cNvSpPr>
          <p:nvPr/>
        </p:nvSpPr>
        <p:spPr bwMode="auto">
          <a:xfrm>
            <a:off x="109855" y="400050"/>
            <a:ext cx="697865" cy="24638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대시보드</a:t>
            </a:r>
          </a:p>
        </p:txBody>
      </p:sp>
      <p:sp>
        <p:nvSpPr>
          <p:cNvPr id="8201" name="TextBox 8200"/>
          <p:cNvSpPr txBox="1">
            <a:spLocks/>
          </p:cNvSpPr>
          <p:nvPr/>
        </p:nvSpPr>
        <p:spPr bwMode="auto">
          <a:xfrm>
            <a:off x="3945255" y="87630"/>
            <a:ext cx="3672840" cy="24574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생산자 마이페이지 메인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grpSp>
        <p:nvGrpSpPr>
          <p:cNvPr id="8274" name="그룹 8273"/>
          <p:cNvGrpSpPr/>
          <p:nvPr/>
        </p:nvGrpSpPr>
        <p:grpSpPr>
          <a:xfrm>
            <a:off x="2359025" y="3284220"/>
            <a:ext cx="5346065" cy="2712085"/>
            <a:chOff x="2359025" y="3284220"/>
            <a:chExt cx="5346065" cy="2712085"/>
          </a:xfrm>
        </p:grpSpPr>
        <p:pic>
          <p:nvPicPr>
            <p:cNvPr id="8271" name="그림 827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889"/>
            <a:stretch>
              <a:fillRect/>
            </a:stretch>
          </p:blipFill>
          <p:spPr>
            <a:xfrm>
              <a:off x="2359025" y="3284220"/>
              <a:ext cx="5346065" cy="2712085"/>
            </a:xfrm>
            <a:prstGeom prst="rect">
              <a:avLst/>
            </a:prstGeom>
            <a:noFill/>
          </p:spPr>
        </p:pic>
        <p:pic>
          <p:nvPicPr>
            <p:cNvPr id="8273" name="그림 827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70" r="90379" b="87072"/>
            <a:stretch>
              <a:fillRect/>
            </a:stretch>
          </p:blipFill>
          <p:spPr>
            <a:xfrm>
              <a:off x="3211830" y="3288665"/>
              <a:ext cx="203835" cy="351155"/>
            </a:xfrm>
            <a:prstGeom prst="rect">
              <a:avLst/>
            </a:prstGeom>
            <a:noFill/>
          </p:spPr>
        </p:pic>
      </p:grpSp>
      <p:sp>
        <p:nvSpPr>
          <p:cNvPr id="50" name="타원 49"/>
          <p:cNvSpPr>
            <a:spLocks/>
          </p:cNvSpPr>
          <p:nvPr/>
        </p:nvSpPr>
        <p:spPr bwMode="auto">
          <a:xfrm>
            <a:off x="565785" y="2814320"/>
            <a:ext cx="1189355" cy="1186180"/>
          </a:xfrm>
          <a:prstGeom prst="ellipse">
            <a:avLst/>
          </a:prstGeom>
          <a:solidFill>
            <a:schemeClr val="bg1">
              <a:lumMod val="95000"/>
              <a:lumOff val="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numCol="1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FF0000"/>
                </a:solidFill>
                <a:latin typeface="맑은 고딕" charset="0"/>
                <a:ea typeface="맑은 고딕" charset="0"/>
              </a:rPr>
              <a:t>사진</a:t>
            </a:r>
            <a:endParaRPr lang="ko-KR" altLang="en-US" sz="1000" b="1" cap="none" dirty="0">
              <a:solidFill>
                <a:srgbClr val="FF0000"/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57" name="직선 연결선 56"/>
          <p:cNvCxnSpPr/>
          <p:nvPr/>
        </p:nvCxnSpPr>
        <p:spPr bwMode="auto">
          <a:xfrm>
            <a:off x="735330" y="3005455"/>
            <a:ext cx="840740" cy="838200"/>
          </a:xfrm>
          <a:prstGeom prst="line">
            <a:avLst/>
          </a:prstGeom>
          <a:noFill/>
          <a:ln w="9525" cap="flat" cmpd="sng">
            <a:solidFill>
              <a:schemeClr val="bg1">
                <a:lumMod val="75000"/>
                <a:alpha val="100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 bwMode="auto">
          <a:xfrm flipH="1">
            <a:off x="735965" y="3006090"/>
            <a:ext cx="840740" cy="838200"/>
          </a:xfrm>
          <a:prstGeom prst="line">
            <a:avLst/>
          </a:prstGeom>
          <a:noFill/>
          <a:ln w="9525" cap="flat" cmpd="sng">
            <a:solidFill>
              <a:schemeClr val="bg1">
                <a:lumMod val="75000"/>
                <a:alpha val="100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그림 58" descr="/Users/jayounglee/Library/Group Containers/L48J367XN4.com.infraware.PolarisOffice/EngineTemp/3985/image7.png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89"/>
          <a:stretch>
            <a:fillRect/>
          </a:stretch>
        </p:blipFill>
        <p:spPr>
          <a:xfrm>
            <a:off x="373380" y="2221865"/>
            <a:ext cx="1795145" cy="163195"/>
          </a:xfrm>
          <a:prstGeom prst="rect">
            <a:avLst/>
          </a:prstGeom>
          <a:noFill/>
        </p:spPr>
      </p:pic>
      <p:sp>
        <p:nvSpPr>
          <p:cNvPr id="60" name="텍스트 상자 8242"/>
          <p:cNvSpPr txBox="1">
            <a:spLocks/>
          </p:cNvSpPr>
          <p:nvPr/>
        </p:nvSpPr>
        <p:spPr>
          <a:xfrm>
            <a:off x="874395" y="4067175"/>
            <a:ext cx="584835" cy="183515"/>
          </a:xfrm>
          <a:prstGeom prst="rect">
            <a:avLst/>
          </a:prstGeom>
          <a:solidFill>
            <a:schemeClr val="bg1">
              <a:lumMod val="95000"/>
            </a:schemeClr>
          </a:solidFill>
          <a:ln w="0" cap="flat" cmpd="sng">
            <a:solidFill>
              <a:schemeClr val="bg1">
                <a:lumMod val="65000"/>
                <a:alpha val="100000"/>
              </a:schemeClr>
            </a:solidFill>
            <a:prstDash val="solid"/>
          </a:ln>
        </p:spPr>
        <p:txBody>
          <a:bodyPr vert="horz" wrap="square" lIns="0" tIns="0" rIns="0" bIns="0" numCol="1" anchor="ctr">
            <a:noAutofit/>
          </a:bodyPr>
          <a:lstStyle/>
          <a:p>
            <a:pPr marL="0" indent="0" algn="ctr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정보 수정</a:t>
            </a:r>
            <a:endParaRPr lang="ko-KR" altLang="en-US" sz="800" b="0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1" name="텍스트 상자 8243"/>
          <p:cNvSpPr txBox="1">
            <a:spLocks/>
          </p:cNvSpPr>
          <p:nvPr/>
        </p:nvSpPr>
        <p:spPr>
          <a:xfrm>
            <a:off x="427990" y="2112010"/>
            <a:ext cx="1667510" cy="125730"/>
          </a:xfrm>
          <a:prstGeom prst="rect">
            <a:avLst/>
          </a:prstGeom>
          <a:noFill/>
        </p:spPr>
        <p:txBody>
          <a:bodyPr vert="horz" wrap="square" lIns="0" tIns="0" rIns="0" bIns="0" numCol="1" anchor="t">
            <a:noAutofit/>
          </a:bodyPr>
          <a:lstStyle/>
          <a:p>
            <a:pPr marL="0" indent="0" algn="l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latin typeface="맑은 고딕" charset="0"/>
                <a:ea typeface="맑은 고딕" charset="0"/>
              </a:rPr>
              <a:t>읍답율 00%</a:t>
            </a:r>
            <a:endParaRPr lang="ko-KR" altLang="en-US" sz="800" b="0" cap="none" dirty="0">
              <a:latin typeface="맑은 고딕" charset="0"/>
              <a:ea typeface="맑은 고딕" charset="0"/>
            </a:endParaRPr>
          </a:p>
        </p:txBody>
      </p:sp>
      <p:sp>
        <p:nvSpPr>
          <p:cNvPr id="62" name="텍스트 상자 8251"/>
          <p:cNvSpPr txBox="1">
            <a:spLocks/>
          </p:cNvSpPr>
          <p:nvPr/>
        </p:nvSpPr>
        <p:spPr>
          <a:xfrm>
            <a:off x="784225" y="4623435"/>
            <a:ext cx="765175" cy="224155"/>
          </a:xfrm>
          <a:prstGeom prst="rect">
            <a:avLst/>
          </a:prstGeom>
          <a:noFill/>
        </p:spPr>
        <p:txBody>
          <a:bodyPr vert="horz" wrap="square" lIns="0" tIns="0" rIns="0" bIns="0" numCol="1" anchor="t">
            <a:noAutofit/>
          </a:bodyPr>
          <a:lstStyle/>
          <a:p>
            <a:pPr marL="0" indent="0" algn="ctr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solidFill>
                  <a:srgbClr val="FC0007"/>
                </a:solidFill>
                <a:latin typeface="맑은 고딕" charset="0"/>
                <a:ea typeface="맑은 고딕" charset="0"/>
              </a:rPr>
              <a:t>리뷰 00개</a:t>
            </a:r>
            <a:endParaRPr lang="ko-KR" altLang="en-US" sz="900" b="1" cap="none" dirty="0">
              <a:solidFill>
                <a:srgbClr val="FC0007"/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64" name="그림 63" descr="/Users/jayounglee/Library/Group Containers/L48J367XN4.com.infraware.PolarisOffice/EngineTemp/3985/image7.png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89"/>
          <a:stretch>
            <a:fillRect/>
          </a:stretch>
        </p:blipFill>
        <p:spPr>
          <a:xfrm>
            <a:off x="375920" y="2536825"/>
            <a:ext cx="1795145" cy="163195"/>
          </a:xfrm>
          <a:prstGeom prst="rect">
            <a:avLst/>
          </a:prstGeom>
          <a:noFill/>
        </p:spPr>
      </p:pic>
      <p:sp>
        <p:nvSpPr>
          <p:cNvPr id="65" name="텍스트 상자 8277"/>
          <p:cNvSpPr txBox="1">
            <a:spLocks/>
          </p:cNvSpPr>
          <p:nvPr/>
        </p:nvSpPr>
        <p:spPr>
          <a:xfrm>
            <a:off x="433705" y="2426970"/>
            <a:ext cx="1667510" cy="125730"/>
          </a:xfrm>
          <a:prstGeom prst="rect">
            <a:avLst/>
          </a:prstGeom>
          <a:noFill/>
        </p:spPr>
        <p:txBody>
          <a:bodyPr vert="horz" wrap="square" lIns="0" tIns="0" rIns="0" bIns="0" numCol="1" anchor="t">
            <a:noAutofit/>
          </a:bodyPr>
          <a:lstStyle/>
          <a:p>
            <a:pPr marL="0" indent="0" algn="l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latin typeface="맑은 고딕" charset="0"/>
                <a:ea typeface="맑은 고딕" charset="0"/>
              </a:rPr>
              <a:t>주문율 00%</a:t>
            </a:r>
            <a:endParaRPr lang="ko-KR" altLang="en-US" sz="800" b="0" cap="none" dirty="0">
              <a:latin typeface="맑은 고딕" charset="0"/>
              <a:ea typeface="맑은 고딕" charset="0"/>
            </a:endParaRPr>
          </a:p>
        </p:txBody>
      </p:sp>
      <p:sp>
        <p:nvSpPr>
          <p:cNvPr id="66" name="텍스트 상자 8280"/>
          <p:cNvSpPr txBox="1">
            <a:spLocks/>
          </p:cNvSpPr>
          <p:nvPr/>
        </p:nvSpPr>
        <p:spPr>
          <a:xfrm>
            <a:off x="421640" y="4812665"/>
            <a:ext cx="680085" cy="931545"/>
          </a:xfrm>
          <a:prstGeom prst="rect">
            <a:avLst/>
          </a:prstGeom>
          <a:noFill/>
        </p:spPr>
        <p:txBody>
          <a:bodyPr vert="horz" wrap="square" lIns="0" tIns="0" rIns="0" bIns="0" numCol="1" anchor="t">
            <a:noAutofit/>
          </a:bodyPr>
          <a:lstStyle/>
          <a:p>
            <a:pPr marL="0" indent="0" algn="l" defTabSz="508000" eaLnBrk="0" fontAlgn="auto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latin typeface="맑은 고딕" charset="0"/>
                <a:ea typeface="맑은 고딕" charset="0"/>
              </a:rPr>
              <a:t>생산진행</a:t>
            </a:r>
            <a:endParaRPr lang="ko-KR" altLang="en-US" sz="800" b="0" cap="none" dirty="0">
              <a:latin typeface="맑은 고딕" charset="0"/>
              <a:ea typeface="맑은 고딕" charset="0"/>
            </a:endParaRPr>
          </a:p>
          <a:p>
            <a:pPr marL="0" indent="0" algn="l" defTabSz="508000" eaLnBrk="0" fontAlgn="auto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latin typeface="맑은 고딕" charset="0"/>
                <a:ea typeface="맑은 고딕" charset="0"/>
              </a:rPr>
              <a:t>의사소통</a:t>
            </a:r>
            <a:endParaRPr lang="ko-KR" altLang="en-US" sz="800" b="0" cap="none" dirty="0">
              <a:latin typeface="맑은 고딕" charset="0"/>
              <a:ea typeface="맑은 고딕" charset="0"/>
            </a:endParaRPr>
          </a:p>
          <a:p>
            <a:pPr marL="0" indent="0" algn="l" defTabSz="508000" eaLnBrk="0" fontAlgn="auto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latin typeface="맑은 고딕" charset="0"/>
                <a:ea typeface="맑은 고딕" charset="0"/>
              </a:rPr>
              <a:t>생산납기</a:t>
            </a:r>
            <a:endParaRPr lang="ko-KR" altLang="en-US" sz="800" b="0" cap="none" dirty="0">
              <a:latin typeface="맑은 고딕" charset="0"/>
              <a:ea typeface="맑은 고딕" charset="0"/>
            </a:endParaRPr>
          </a:p>
          <a:p>
            <a:pPr marL="0" indent="0" algn="l" defTabSz="508000" eaLnBrk="0" fontAlgn="auto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" b="0" cap="none" dirty="0">
                <a:latin typeface="맑은 고딕" charset="0"/>
                <a:ea typeface="맑은 고딕" charset="0"/>
              </a:rPr>
              <a:t>생산품질</a:t>
            </a:r>
            <a:endParaRPr lang="ko-KR" altLang="en-US" sz="800" b="0" cap="none" dirty="0">
              <a:latin typeface="맑은 고딕" charset="0"/>
              <a:ea typeface="맑은 고딕" charset="0"/>
            </a:endParaRPr>
          </a:p>
        </p:txBody>
      </p:sp>
      <p:pic>
        <p:nvPicPr>
          <p:cNvPr id="67" name="그림 66" descr="/Users/jayounglee/Library/Group Containers/L48J367XN4.com.infraware.PolarisOffice/EngineTemp/3985/image8.png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7270" y="4812665"/>
            <a:ext cx="964564" cy="262255"/>
          </a:xfrm>
          <a:prstGeom prst="rect">
            <a:avLst/>
          </a:prstGeom>
          <a:noFill/>
        </p:spPr>
      </p:pic>
      <p:pic>
        <p:nvPicPr>
          <p:cNvPr id="68" name="그림 67" descr="/Users/jayounglee/Library/Group Containers/L48J367XN4.com.infraware.PolarisOffice/EngineTemp/3985/image8.png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7904" y="5060315"/>
            <a:ext cx="964564" cy="262255"/>
          </a:xfrm>
          <a:prstGeom prst="rect">
            <a:avLst/>
          </a:prstGeom>
          <a:noFill/>
        </p:spPr>
      </p:pic>
      <p:pic>
        <p:nvPicPr>
          <p:cNvPr id="69" name="그림 68" descr="/Users/jayounglee/Library/Group Containers/L48J367XN4.com.infraware.PolarisOffice/EngineTemp/3985/image8.png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7904" y="5310505"/>
            <a:ext cx="964564" cy="262255"/>
          </a:xfrm>
          <a:prstGeom prst="rect">
            <a:avLst/>
          </a:prstGeom>
          <a:noFill/>
        </p:spPr>
      </p:pic>
      <p:pic>
        <p:nvPicPr>
          <p:cNvPr id="70" name="그림 69" descr="/Users/jayounglee/Library/Group Containers/L48J367XN4.com.infraware.PolarisOffice/EngineTemp/3985/image8.png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7904" y="5555615"/>
            <a:ext cx="964564" cy="262255"/>
          </a:xfrm>
          <a:prstGeom prst="rect">
            <a:avLst/>
          </a:prstGeom>
          <a:noFill/>
        </p:spPr>
      </p:pic>
      <p:pic>
        <p:nvPicPr>
          <p:cNvPr id="71" name="그림 70" descr="/Users/jayounglee/Library/Group Containers/L48J367XN4.com.infraware.PolarisOffice/EngineTemp/3985/image9.png"/>
          <p:cNvPicPr>
            <a:picLocks noChangeAspect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540" y="4272280"/>
            <a:ext cx="1111250" cy="304165"/>
          </a:xfrm>
          <a:prstGeom prst="rect">
            <a:avLst/>
          </a:prstGeom>
          <a:noFill/>
        </p:spPr>
      </p:pic>
      <p:graphicFrame>
        <p:nvGraphicFramePr>
          <p:cNvPr id="84" name="내용 개체 틀 32"/>
          <p:cNvGraphicFramePr>
            <a:graphicFrameLocks noGrp="1"/>
          </p:cNvGraphicFramePr>
          <p:nvPr/>
        </p:nvGraphicFramePr>
        <p:xfrm>
          <a:off x="7833360" y="1113155"/>
          <a:ext cx="1944370" cy="141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1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맑은 고딕" charset="0"/>
                          <a:ea typeface="맑은 고딕" charset="0"/>
                        </a:rPr>
                        <a:t>전체 할일 내용 디스플레이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맑은 고딕" charset="0"/>
                          <a:ea typeface="맑은 고딕" charset="0"/>
                        </a:rPr>
                        <a:t>알림이 없는경우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2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맑은 고딕" charset="0"/>
                          <a:ea typeface="맑은 고딕" charset="0"/>
                        </a:rPr>
                        <a:t>업체명 클릭 시 해당 소비자 프로필 페이지로 이동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3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계정설정 페이지로 이동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4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5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6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표 54">
            <a:extLst>
              <a:ext uri="{FF2B5EF4-FFF2-40B4-BE49-F238E27FC236}">
                <a16:creationId xmlns:a16="http://schemas.microsoft.com/office/drawing/2014/main" id="{E7D1E13D-8B08-4BCB-9109-17E725EE8B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857489"/>
              </p:ext>
            </p:extLst>
          </p:nvPr>
        </p:nvGraphicFramePr>
        <p:xfrm>
          <a:off x="-483552" y="-18758"/>
          <a:ext cx="468000" cy="620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버전</a:t>
                      </a: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1.0</a:t>
                      </a:r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ysClr val="windowText" lastClr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1.2</a:t>
                      </a:r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ysClr val="windowText" lastClr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56" name="타원 55">
            <a:extLst>
              <a:ext uri="{FF2B5EF4-FFF2-40B4-BE49-F238E27FC236}">
                <a16:creationId xmlns:a16="http://schemas.microsoft.com/office/drawing/2014/main" id="{1DAB0C72-F6E0-458E-846C-128DD176C6AA}"/>
              </a:ext>
            </a:extLst>
          </p:cNvPr>
          <p:cNvSpPr>
            <a:spLocks/>
          </p:cNvSpPr>
          <p:nvPr/>
        </p:nvSpPr>
        <p:spPr bwMode="auto">
          <a:xfrm>
            <a:off x="4968875" y="3893820"/>
            <a:ext cx="240030" cy="240030"/>
          </a:xfrm>
          <a:prstGeom prst="ellipse">
            <a:avLst/>
          </a:prstGeom>
          <a:solidFill>
            <a:srgbClr val="FF0000"/>
          </a:solidFill>
          <a:ln w="0">
            <a:noFill/>
            <a:prstDash/>
          </a:ln>
        </p:spPr>
        <p:txBody>
          <a:bodyPr vert="horz" wrap="square" lIns="91440" tIns="45720" rIns="91440" bIns="45720" numCol="1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1</a:t>
            </a:r>
            <a:endParaRPr lang="ko-KR" altLang="en-US" sz="9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직사각형 2"/>
          <p:cNvSpPr>
            <a:spLocks/>
          </p:cNvSpPr>
          <p:nvPr/>
        </p:nvSpPr>
        <p:spPr bwMode="auto">
          <a:xfrm>
            <a:off x="2222500" y="3178810"/>
            <a:ext cx="5233035" cy="400685"/>
          </a:xfrm>
          <a:prstGeom prst="rect">
            <a:avLst/>
          </a:prstGeom>
          <a:solidFill>
            <a:schemeClr val="bg1"/>
          </a:solidFill>
          <a:ln w="0">
            <a:noFill/>
            <a:prstDash/>
          </a:ln>
        </p:spPr>
        <p:txBody>
          <a:bodyPr vert="horz" wrap="square" lIns="91440" tIns="45720" rIns="91440" bIns="45720" numCol="1" anchor="t">
            <a:noAutofit/>
          </a:bodyPr>
          <a:lstStyle/>
          <a:p>
            <a:pPr marL="0" indent="0" algn="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ln w="9525" cap="flat" cmpd="sng">
                <a:prstDash/>
              </a:ln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4808274-6F85-4E63-BF44-17FECEAFD5D1}"/>
              </a:ext>
            </a:extLst>
          </p:cNvPr>
          <p:cNvSpPr txBox="1"/>
          <p:nvPr/>
        </p:nvSpPr>
        <p:spPr>
          <a:xfrm>
            <a:off x="2341880" y="3331210"/>
            <a:ext cx="534670" cy="2463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할일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1B964D1-35AB-4885-99A5-0A4A926A1A8B}"/>
              </a:ext>
            </a:extLst>
          </p:cNvPr>
          <p:cNvSpPr txBox="1"/>
          <p:nvPr/>
        </p:nvSpPr>
        <p:spPr>
          <a:xfrm>
            <a:off x="3081020" y="3314065"/>
            <a:ext cx="441325" cy="2463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알림</a:t>
            </a:r>
          </a:p>
        </p:txBody>
      </p:sp>
      <p:sp>
        <p:nvSpPr>
          <p:cNvPr id="89" name="타원 88">
            <a:extLst>
              <a:ext uri="{FF2B5EF4-FFF2-40B4-BE49-F238E27FC236}">
                <a16:creationId xmlns:a16="http://schemas.microsoft.com/office/drawing/2014/main" id="{A9A6858E-BD01-4217-8BEA-8B6FD6DCBD11}"/>
              </a:ext>
            </a:extLst>
          </p:cNvPr>
          <p:cNvSpPr/>
          <p:nvPr/>
        </p:nvSpPr>
        <p:spPr bwMode="auto">
          <a:xfrm>
            <a:off x="2767330" y="3324860"/>
            <a:ext cx="216535" cy="216535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2625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9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0</a:t>
            </a:r>
            <a:endParaRPr kumimoji="1" lang="ko-KR" altLang="en-US" sz="9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0" name="타원 89">
            <a:extLst>
              <a:ext uri="{FF2B5EF4-FFF2-40B4-BE49-F238E27FC236}">
                <a16:creationId xmlns:a16="http://schemas.microsoft.com/office/drawing/2014/main" id="{DCC902ED-E7FD-4D3E-A075-5456D4379C37}"/>
              </a:ext>
            </a:extLst>
          </p:cNvPr>
          <p:cNvSpPr/>
          <p:nvPr/>
        </p:nvSpPr>
        <p:spPr bwMode="auto">
          <a:xfrm>
            <a:off x="3529330" y="3329305"/>
            <a:ext cx="216535" cy="216535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2625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9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0</a:t>
            </a:r>
            <a:endParaRPr kumimoji="1" lang="ko-KR" altLang="en-US" sz="9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CB503C4-59D1-42C9-B761-998EA5B27376}"/>
              </a:ext>
            </a:extLst>
          </p:cNvPr>
          <p:cNvSpPr txBox="1"/>
          <p:nvPr/>
        </p:nvSpPr>
        <p:spPr>
          <a:xfrm>
            <a:off x="4667250" y="4605655"/>
            <a:ext cx="1718945" cy="24638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할일을</a:t>
            </a:r>
            <a:r>
              <a:rPr lang="ko-KR" altLang="en-US" dirty="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모두 완료했습니다</a:t>
            </a:r>
            <a:r>
              <a:rPr lang="en-US" altLang="ko-KR" dirty="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dirty="0">
              <a:solidFill>
                <a:schemeClr val="bg1">
                  <a:lumMod val="50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92" name="그림 91">
            <a:extLst>
              <a:ext uri="{FF2B5EF4-FFF2-40B4-BE49-F238E27FC236}">
                <a16:creationId xmlns:a16="http://schemas.microsoft.com/office/drawing/2014/main" id="{7E0B9147-6202-4AB1-B8CC-645C78ED94D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280" y="4043045"/>
            <a:ext cx="427355" cy="427355"/>
          </a:xfrm>
          <a:prstGeom prst="rect">
            <a:avLst/>
          </a:prstGeom>
        </p:spPr>
      </p:pic>
      <p:graphicFrame>
        <p:nvGraphicFramePr>
          <p:cNvPr id="72" name="내용 개체 틀 42"/>
          <p:cNvGraphicFramePr>
            <a:graphicFrameLocks noGrp="1"/>
          </p:cNvGraphicFramePr>
          <p:nvPr/>
        </p:nvGraphicFramePr>
        <p:xfrm>
          <a:off x="2428240" y="4944745"/>
          <a:ext cx="5203190" cy="790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3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0575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3" name="TextBox 72">
            <a:extLst>
              <a:ext uri="{FF2B5EF4-FFF2-40B4-BE49-F238E27FC236}">
                <a16:creationId xmlns:a16="http://schemas.microsoft.com/office/drawing/2014/main" id="{B2285949-C3B9-4F65-84B5-034CF5CC939E}"/>
              </a:ext>
            </a:extLst>
          </p:cNvPr>
          <p:cNvSpPr txBox="1">
            <a:spLocks/>
          </p:cNvSpPr>
          <p:nvPr/>
        </p:nvSpPr>
        <p:spPr>
          <a:xfrm>
            <a:off x="2967355" y="5107940"/>
            <a:ext cx="2028119" cy="507831"/>
          </a:xfrm>
          <a:prstGeom prst="rect">
            <a:avLst/>
          </a:prstGeom>
          <a:noFill/>
        </p:spPr>
        <p:txBody>
          <a:bodyPr vert="horz" wrap="none" lIns="91440" tIns="45720" rIns="91440" bIns="45720" numCol="1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900" b="0" u="sng" cap="none" dirty="0">
                <a:solidFill>
                  <a:srgbClr val="0079A4"/>
                </a:solidFill>
                <a:latin typeface="나눔고딕" charset="0"/>
                <a:ea typeface="나눔고딕" charset="0"/>
              </a:rPr>
              <a:t>생산자님의</a:t>
            </a: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</a:t>
            </a:r>
            <a:r>
              <a:rPr lang="en-US" altLang="ko-KR" sz="900" b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생산의뢰</a:t>
            </a: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를 검토해주세요.</a:t>
            </a: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74" name="타원 73">
            <a:extLst>
              <a:ext uri="{FF2B5EF4-FFF2-40B4-BE49-F238E27FC236}">
                <a16:creationId xmlns:a16="http://schemas.microsoft.com/office/drawing/2014/main" id="{C18DDB49-7E9C-4C09-8393-92FEF209DB29}"/>
              </a:ext>
            </a:extLst>
          </p:cNvPr>
          <p:cNvSpPr>
            <a:spLocks/>
          </p:cNvSpPr>
          <p:nvPr/>
        </p:nvSpPr>
        <p:spPr bwMode="auto">
          <a:xfrm>
            <a:off x="2585720" y="5045710"/>
            <a:ext cx="378460" cy="3778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numCol="1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1" cap="none" dirty="0">
              <a:latin typeface="맑은 고딕" charset="0"/>
              <a:ea typeface="맑은 고딕" charset="0"/>
            </a:endParaRPr>
          </a:p>
        </p:txBody>
      </p:sp>
      <p:pic>
        <p:nvPicPr>
          <p:cNvPr id="94" name="그림 93">
            <a:extLst>
              <a:ext uri="{FF2B5EF4-FFF2-40B4-BE49-F238E27FC236}">
                <a16:creationId xmlns:a16="http://schemas.microsoft.com/office/drawing/2014/main" id="{141ACE7D-2726-4560-9C65-E46F88790E6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95" y="5069840"/>
            <a:ext cx="292100" cy="292100"/>
          </a:xfrm>
          <a:prstGeom prst="rect">
            <a:avLst/>
          </a:prstGeom>
        </p:spPr>
      </p:pic>
      <p:sp>
        <p:nvSpPr>
          <p:cNvPr id="95" name="직사각형 94"/>
          <p:cNvSpPr>
            <a:spLocks/>
          </p:cNvSpPr>
          <p:nvPr/>
        </p:nvSpPr>
        <p:spPr bwMode="auto">
          <a:xfrm>
            <a:off x="2962910" y="5361305"/>
            <a:ext cx="824865" cy="275590"/>
          </a:xfrm>
          <a:prstGeom prst="rect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numCol="1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계약 승인</a:t>
            </a:r>
            <a:endParaRPr lang="ko-KR" altLang="en-US" sz="10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6" name="직사각형 95"/>
          <p:cNvSpPr>
            <a:spLocks/>
          </p:cNvSpPr>
          <p:nvPr/>
        </p:nvSpPr>
        <p:spPr bwMode="auto">
          <a:xfrm>
            <a:off x="3839210" y="5361940"/>
            <a:ext cx="1002030" cy="275590"/>
          </a:xfrm>
          <a:prstGeom prst="rect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numCol="1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계약 반려</a:t>
            </a:r>
            <a:endParaRPr lang="ko-KR" altLang="en-US" sz="10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8" name="타원 97"/>
          <p:cNvSpPr>
            <a:spLocks/>
          </p:cNvSpPr>
          <p:nvPr/>
        </p:nvSpPr>
        <p:spPr bwMode="auto">
          <a:xfrm>
            <a:off x="1393825" y="3997959"/>
            <a:ext cx="180975" cy="180975"/>
          </a:xfrm>
          <a:prstGeom prst="ellipse">
            <a:avLst/>
          </a:prstGeom>
          <a:solidFill>
            <a:srgbClr val="FF0000"/>
          </a:solidFill>
          <a:ln w="0">
            <a:noFill/>
            <a:prstDash/>
          </a:ln>
        </p:spPr>
        <p:txBody>
          <a:bodyPr vert="horz" wrap="square" lIns="91440" tIns="45720" rIns="91440" bIns="45720" numCol="1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3</a:t>
            </a:r>
            <a:endParaRPr lang="ko-KR" altLang="en-US" sz="9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9" name="타원 98">
            <a:extLst>
              <a:ext uri="{FF2B5EF4-FFF2-40B4-BE49-F238E27FC236}">
                <a16:creationId xmlns:a16="http://schemas.microsoft.com/office/drawing/2014/main" id="{CE45FC9B-4081-43AC-A3BF-F6952AFC8CF8}"/>
              </a:ext>
            </a:extLst>
          </p:cNvPr>
          <p:cNvSpPr>
            <a:spLocks/>
          </p:cNvSpPr>
          <p:nvPr/>
        </p:nvSpPr>
        <p:spPr bwMode="auto">
          <a:xfrm>
            <a:off x="2971165" y="4979670"/>
            <a:ext cx="180340" cy="180340"/>
          </a:xfrm>
          <a:prstGeom prst="ellipse">
            <a:avLst/>
          </a:prstGeom>
          <a:solidFill>
            <a:srgbClr val="FF0000"/>
          </a:solidFill>
          <a:ln w="0">
            <a:noFill/>
            <a:prstDash/>
          </a:ln>
        </p:spPr>
        <p:txBody>
          <a:bodyPr vert="horz" wrap="square" lIns="91440" tIns="45720" rIns="91440" bIns="45720" numCol="1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2</a:t>
            </a:r>
            <a:endParaRPr lang="ko-KR" altLang="en-US" sz="9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77" name="직사각형 8276"/>
          <p:cNvSpPr>
            <a:spLocks/>
          </p:cNvSpPr>
          <p:nvPr/>
        </p:nvSpPr>
        <p:spPr bwMode="auto">
          <a:xfrm>
            <a:off x="272415" y="1177925"/>
            <a:ext cx="661670" cy="478790"/>
          </a:xfrm>
          <a:prstGeom prst="rect">
            <a:avLst/>
          </a:prstGeom>
          <a:noFill/>
          <a:ln w="9525" cap="flat" cmpd="sng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ln w="9525" cap="flat" cmpd="sng">
                <a:prstDash/>
              </a:ln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8278" name="Rectangle 8277"/>
          <p:cNvSpPr>
            <a:spLocks/>
          </p:cNvSpPr>
          <p:nvPr/>
        </p:nvSpPr>
        <p:spPr>
          <a:xfrm>
            <a:off x="2349500" y="1830705"/>
            <a:ext cx="5251450" cy="866140"/>
          </a:xfrm>
          <a:prstGeom prst="rect">
            <a:avLst/>
          </a:prstGeom>
          <a:noFill/>
          <a:ln w="9525" cap="flat" cmpd="sng">
            <a:solidFill>
              <a:schemeClr val="bg1">
                <a:lumMod val="6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279" name="텍스트 상자 8278"/>
          <p:cNvSpPr txBox="1">
            <a:spLocks/>
          </p:cNvSpPr>
          <p:nvPr/>
        </p:nvSpPr>
        <p:spPr>
          <a:xfrm>
            <a:off x="4162424" y="1983105"/>
            <a:ext cx="1085215" cy="24574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샘플승인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80" name="텍스트 상자 8279"/>
          <p:cNvSpPr txBox="1">
            <a:spLocks/>
          </p:cNvSpPr>
          <p:nvPr/>
        </p:nvSpPr>
        <p:spPr>
          <a:xfrm>
            <a:off x="2438400" y="2230120"/>
            <a:ext cx="683260" cy="30734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 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8281" name="도형 8280"/>
          <p:cNvCxnSpPr/>
          <p:nvPr/>
        </p:nvCxnSpPr>
        <p:spPr>
          <a:xfrm>
            <a:off x="3190240" y="2179955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82" name="텍스트 상자 8281"/>
          <p:cNvSpPr txBox="1">
            <a:spLocks/>
          </p:cNvSpPr>
          <p:nvPr/>
        </p:nvSpPr>
        <p:spPr>
          <a:xfrm>
            <a:off x="3054350" y="1965324"/>
            <a:ext cx="1376680" cy="24574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원부자재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8283" name="도형 8282"/>
          <p:cNvCxnSpPr/>
          <p:nvPr/>
        </p:nvCxnSpPr>
        <p:spPr>
          <a:xfrm>
            <a:off x="4198620" y="216281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84" name="도형 8283"/>
          <p:cNvCxnSpPr/>
          <p:nvPr/>
        </p:nvCxnSpPr>
        <p:spPr>
          <a:xfrm>
            <a:off x="5205730" y="213741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85" name="텍스트 상자 8284"/>
          <p:cNvSpPr txBox="1">
            <a:spLocks/>
          </p:cNvSpPr>
          <p:nvPr/>
        </p:nvSpPr>
        <p:spPr>
          <a:xfrm>
            <a:off x="4997450" y="1952624"/>
            <a:ext cx="1376680" cy="24574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생산진행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86" name="텍스트 상자 8285"/>
          <p:cNvSpPr txBox="1">
            <a:spLocks/>
          </p:cNvSpPr>
          <p:nvPr/>
        </p:nvSpPr>
        <p:spPr>
          <a:xfrm>
            <a:off x="2059305" y="1962784"/>
            <a:ext cx="1376680" cy="24574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계약 검토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87" name="텍스트 상자 8286"/>
          <p:cNvSpPr txBox="1">
            <a:spLocks/>
          </p:cNvSpPr>
          <p:nvPr/>
        </p:nvSpPr>
        <p:spPr>
          <a:xfrm>
            <a:off x="6038850" y="1952624"/>
            <a:ext cx="940435" cy="24574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상품납품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88" name="텍스트 상자 8287"/>
          <p:cNvSpPr txBox="1">
            <a:spLocks/>
          </p:cNvSpPr>
          <p:nvPr/>
        </p:nvSpPr>
        <p:spPr>
          <a:xfrm>
            <a:off x="6182995" y="2199005"/>
            <a:ext cx="683260" cy="30734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289" name="텍스트 상자 8288"/>
          <p:cNvSpPr txBox="1">
            <a:spLocks/>
          </p:cNvSpPr>
          <p:nvPr/>
        </p:nvSpPr>
        <p:spPr>
          <a:xfrm>
            <a:off x="6757035" y="1934209"/>
            <a:ext cx="940435" cy="24574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분쟁제기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8290" name="도형 8289"/>
          <p:cNvCxnSpPr/>
          <p:nvPr/>
        </p:nvCxnSpPr>
        <p:spPr>
          <a:xfrm>
            <a:off x="6106160" y="214122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91" name="도형 8290"/>
          <p:cNvCxnSpPr/>
          <p:nvPr/>
        </p:nvCxnSpPr>
        <p:spPr>
          <a:xfrm>
            <a:off x="6940550" y="214122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92" name="텍스트 상자 8291"/>
          <p:cNvSpPr txBox="1">
            <a:spLocks/>
          </p:cNvSpPr>
          <p:nvPr/>
        </p:nvSpPr>
        <p:spPr>
          <a:xfrm>
            <a:off x="5381625" y="2188845"/>
            <a:ext cx="683260" cy="30734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293" name="텍스트 상자 8292"/>
          <p:cNvSpPr txBox="1">
            <a:spLocks/>
          </p:cNvSpPr>
          <p:nvPr/>
        </p:nvSpPr>
        <p:spPr>
          <a:xfrm>
            <a:off x="4372610" y="2201545"/>
            <a:ext cx="683260" cy="30734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294" name="텍스트 상자 8293"/>
          <p:cNvSpPr txBox="1">
            <a:spLocks/>
          </p:cNvSpPr>
          <p:nvPr/>
        </p:nvSpPr>
        <p:spPr>
          <a:xfrm>
            <a:off x="3377565" y="2199005"/>
            <a:ext cx="683260" cy="30734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295" name="텍스트 상자 8294"/>
          <p:cNvSpPr txBox="1">
            <a:spLocks/>
          </p:cNvSpPr>
          <p:nvPr/>
        </p:nvSpPr>
        <p:spPr>
          <a:xfrm>
            <a:off x="6885940" y="2211070"/>
            <a:ext cx="683260" cy="30734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내용 개체 틀 95"/>
          <p:cNvGraphicFramePr>
            <a:graphicFrameLocks noGrp="1"/>
          </p:cNvGraphicFramePr>
          <p:nvPr/>
        </p:nvGraphicFramePr>
        <p:xfrm>
          <a:off x="4226560" y="2325370"/>
          <a:ext cx="3318510" cy="177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8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468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68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13" name="그룹 112"/>
          <p:cNvGrpSpPr/>
          <p:nvPr/>
        </p:nvGrpSpPr>
        <p:grpSpPr>
          <a:xfrm>
            <a:off x="4308475" y="3011170"/>
            <a:ext cx="2611469" cy="507831"/>
            <a:chOff x="4308475" y="3011170"/>
            <a:chExt cx="2611469" cy="507831"/>
          </a:xfrm>
        </p:grpSpPr>
        <p:sp>
          <p:nvSpPr>
            <p:cNvPr id="114" name="TextBox 113"/>
            <p:cNvSpPr txBox="1">
              <a:spLocks/>
            </p:cNvSpPr>
            <p:nvPr/>
          </p:nvSpPr>
          <p:spPr>
            <a:xfrm>
              <a:off x="4782820" y="3011170"/>
              <a:ext cx="2137124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생산자님이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생산의뢰를 반려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하였습니다.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115" name="타원 114"/>
            <p:cNvSpPr>
              <a:spLocks/>
            </p:cNvSpPr>
            <p:nvPr/>
          </p:nvSpPr>
          <p:spPr bwMode="auto">
            <a:xfrm>
              <a:off x="4308475" y="3030220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116" name="그림 115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362450" y="3054985"/>
              <a:ext cx="292735" cy="292735"/>
            </a:xfrm>
            <a:prstGeom prst="rect">
              <a:avLst/>
            </a:prstGeom>
            <a:noFill/>
          </p:spPr>
        </p:pic>
      </p:grpSp>
      <p:graphicFrame>
        <p:nvGraphicFramePr>
          <p:cNvPr id="85" name="내용 개체 틀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467932"/>
              </p:ext>
            </p:extLst>
          </p:nvPr>
        </p:nvGraphicFramePr>
        <p:xfrm>
          <a:off x="280035" y="2386964"/>
          <a:ext cx="3480435" cy="1494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94791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265" name="TextBox 8264"/>
          <p:cNvSpPr txBox="1">
            <a:spLocks/>
          </p:cNvSpPr>
          <p:nvPr/>
        </p:nvSpPr>
        <p:spPr>
          <a:xfrm>
            <a:off x="2720975" y="1002665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샘플승인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4" name="Rectangle 8193"/>
          <p:cNvSpPr>
            <a:spLocks/>
          </p:cNvSpPr>
          <p:nvPr/>
        </p:nvSpPr>
        <p:spPr bwMode="auto">
          <a:xfrm>
            <a:off x="3951605" y="85725"/>
            <a:ext cx="3733799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5" name="Rectangle 8194"/>
          <p:cNvSpPr>
            <a:spLocks/>
          </p:cNvSpPr>
          <p:nvPr/>
        </p:nvSpPr>
        <p:spPr bwMode="auto">
          <a:xfrm>
            <a:off x="8574405" y="85725"/>
            <a:ext cx="1282700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F-MY-DASH-04-01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6" name="TextBox 8195"/>
          <p:cNvSpPr txBox="1">
            <a:spLocks/>
          </p:cNvSpPr>
          <p:nvPr/>
        </p:nvSpPr>
        <p:spPr bwMode="auto">
          <a:xfrm>
            <a:off x="933449" y="85725"/>
            <a:ext cx="1429385" cy="24828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Maket it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7" name="Rectangle 8196"/>
          <p:cNvSpPr>
            <a:spLocks/>
          </p:cNvSpPr>
          <p:nvPr/>
        </p:nvSpPr>
        <p:spPr bwMode="auto">
          <a:xfrm>
            <a:off x="9721850" y="104775"/>
            <a:ext cx="186055" cy="24955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8" name="Rectangle 8197"/>
          <p:cNvSpPr>
            <a:spLocks/>
          </p:cNvSpPr>
          <p:nvPr/>
        </p:nvSpPr>
        <p:spPr bwMode="auto">
          <a:xfrm>
            <a:off x="9906000" y="-76200"/>
            <a:ext cx="1905" cy="154305"/>
          </a:xfrm>
          <a:prstGeom prst="rect">
            <a:avLst/>
          </a:prstGeom>
          <a:solidFill>
            <a:srgbClr val="376EA6"/>
          </a:solidFill>
          <a:ln w="0">
            <a:noFill/>
            <a:prstDash/>
          </a:ln>
        </p:spPr>
        <p:txBody>
          <a:bodyPr vert="horz" wrap="none" lIns="0" tIns="0" rIns="0" bIns="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9" name="직사각형 8198"/>
          <p:cNvSpPr>
            <a:spLocks/>
          </p:cNvSpPr>
          <p:nvPr/>
        </p:nvSpPr>
        <p:spPr bwMode="auto">
          <a:xfrm>
            <a:off x="11793855" y="6021705"/>
            <a:ext cx="73025" cy="4762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0" name="직사각형 8199"/>
          <p:cNvSpPr>
            <a:spLocks/>
          </p:cNvSpPr>
          <p:nvPr/>
        </p:nvSpPr>
        <p:spPr bwMode="auto">
          <a:xfrm>
            <a:off x="109855" y="400050"/>
            <a:ext cx="1553210" cy="24574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마이페이지 &gt; 검토계약 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1" name="TextBox 8200"/>
          <p:cNvSpPr txBox="1">
            <a:spLocks/>
          </p:cNvSpPr>
          <p:nvPr/>
        </p:nvSpPr>
        <p:spPr bwMode="auto">
          <a:xfrm>
            <a:off x="3945255" y="87630"/>
            <a:ext cx="3673474" cy="24638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마이페이지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55" name="TextBox 8254"/>
          <p:cNvSpPr txBox="1">
            <a:spLocks/>
          </p:cNvSpPr>
          <p:nvPr/>
        </p:nvSpPr>
        <p:spPr>
          <a:xfrm>
            <a:off x="272415" y="1005205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계약 검토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56" name="TextBox 8255"/>
          <p:cNvSpPr txBox="1">
            <a:spLocks/>
          </p:cNvSpPr>
          <p:nvPr/>
        </p:nvSpPr>
        <p:spPr>
          <a:xfrm>
            <a:off x="393700" y="124968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solidFill>
                  <a:srgbClr val="FF0000"/>
                </a:solidFill>
                <a:latin typeface="맑은 고딕" charset="0"/>
                <a:ea typeface="맑은 고딕" charset="0"/>
              </a:rPr>
              <a:t>1</a:t>
            </a:r>
            <a:r>
              <a:rPr lang="en-US" altLang="ko-KR" sz="1400" b="1" cap="none" dirty="0">
                <a:latin typeface="맑은 고딕" charset="0"/>
                <a:ea typeface="맑은 고딕" charset="0"/>
              </a:rPr>
              <a:t>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8261" name="Line 8260"/>
          <p:cNvCxnSpPr/>
          <p:nvPr/>
        </p:nvCxnSpPr>
        <p:spPr>
          <a:xfrm>
            <a:off x="1704340" y="117602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62" name="TextBox 8261"/>
          <p:cNvSpPr txBox="1">
            <a:spLocks/>
          </p:cNvSpPr>
          <p:nvPr/>
        </p:nvSpPr>
        <p:spPr>
          <a:xfrm>
            <a:off x="1508760" y="991869"/>
            <a:ext cx="1376680" cy="24574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원부자재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63" name="TextBox 8262"/>
          <p:cNvSpPr txBox="1">
            <a:spLocks/>
          </p:cNvSpPr>
          <p:nvPr/>
        </p:nvSpPr>
        <p:spPr>
          <a:xfrm>
            <a:off x="1695450" y="124904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8264" name="Line 8263"/>
          <p:cNvCxnSpPr/>
          <p:nvPr/>
        </p:nvCxnSpPr>
        <p:spPr>
          <a:xfrm>
            <a:off x="2811780" y="1175385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66" name="TextBox 8265"/>
          <p:cNvSpPr txBox="1">
            <a:spLocks/>
          </p:cNvSpPr>
          <p:nvPr/>
        </p:nvSpPr>
        <p:spPr>
          <a:xfrm>
            <a:off x="2860040" y="124904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267" name="TextBox 8266"/>
          <p:cNvSpPr txBox="1">
            <a:spLocks/>
          </p:cNvSpPr>
          <p:nvPr/>
        </p:nvSpPr>
        <p:spPr>
          <a:xfrm>
            <a:off x="6224905" y="979170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분쟁 제기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8268" name="Line 8267"/>
          <p:cNvCxnSpPr/>
          <p:nvPr/>
        </p:nvCxnSpPr>
        <p:spPr>
          <a:xfrm>
            <a:off x="3944620" y="116332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69" name="TextBox 8268"/>
          <p:cNvSpPr txBox="1">
            <a:spLocks/>
          </p:cNvSpPr>
          <p:nvPr/>
        </p:nvSpPr>
        <p:spPr>
          <a:xfrm>
            <a:off x="6363970" y="122618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272" name="직사각형 8271"/>
          <p:cNvSpPr>
            <a:spLocks/>
          </p:cNvSpPr>
          <p:nvPr/>
        </p:nvSpPr>
        <p:spPr bwMode="auto">
          <a:xfrm>
            <a:off x="311150" y="874395"/>
            <a:ext cx="7234555" cy="866140"/>
          </a:xfrm>
          <a:prstGeom prst="rect">
            <a:avLst/>
          </a:prstGeom>
          <a:noFill/>
          <a:ln w="9525" cap="flat" cmpd="sng">
            <a:solidFill>
              <a:schemeClr val="bg1">
                <a:lumMod val="6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1" cap="none" dirty="0">
              <a:latin typeface="맑은 고딕" charset="0"/>
              <a:ea typeface="맑은 고딕" charset="0"/>
            </a:endParaRPr>
          </a:p>
        </p:txBody>
      </p:sp>
      <p:graphicFrame>
        <p:nvGraphicFramePr>
          <p:cNvPr id="84" name="내용 개체 틀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820606"/>
              </p:ext>
            </p:extLst>
          </p:nvPr>
        </p:nvGraphicFramePr>
        <p:xfrm>
          <a:off x="7833360" y="1223645"/>
          <a:ext cx="1944370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1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2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3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4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5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6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표 54"/>
          <p:cNvGraphicFramePr>
            <a:graphicFrameLocks noGrp="1"/>
          </p:cNvGraphicFramePr>
          <p:nvPr/>
        </p:nvGraphicFramePr>
        <p:xfrm>
          <a:off x="-483235" y="-19050"/>
          <a:ext cx="467995" cy="620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00" b="1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버전</a:t>
                      </a:r>
                      <a:endParaRPr lang="ko-KR" altLang="en-US" sz="1000" b="1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1.0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>
            <a:spLocks/>
          </p:cNvSpPr>
          <p:nvPr/>
        </p:nvSpPr>
        <p:spPr>
          <a:xfrm>
            <a:off x="272415" y="2073910"/>
            <a:ext cx="535305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할일 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8" name="TextBox 87"/>
          <p:cNvSpPr txBox="1">
            <a:spLocks/>
          </p:cNvSpPr>
          <p:nvPr/>
        </p:nvSpPr>
        <p:spPr>
          <a:xfrm>
            <a:off x="964564" y="2060575"/>
            <a:ext cx="44196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알림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9" name="타원 88"/>
          <p:cNvSpPr>
            <a:spLocks/>
          </p:cNvSpPr>
          <p:nvPr/>
        </p:nvSpPr>
        <p:spPr bwMode="auto">
          <a:xfrm>
            <a:off x="697865" y="2068195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rgbClr val="FFC000"/>
                </a:solidFill>
                <a:latin typeface="맑은 고딕" charset="0"/>
                <a:ea typeface="맑은 고딕" charset="0"/>
              </a:rPr>
              <a:t>1</a:t>
            </a:r>
            <a:endParaRPr lang="ko-KR" altLang="en-US" sz="900" b="1" cap="none" dirty="0">
              <a:ln w="9525" cap="flat" cmpd="sng">
                <a:prstDash/>
              </a:ln>
              <a:solidFill>
                <a:srgbClr val="FFC00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0" name="타원 89"/>
          <p:cNvSpPr>
            <a:spLocks/>
          </p:cNvSpPr>
          <p:nvPr/>
        </p:nvSpPr>
        <p:spPr bwMode="auto">
          <a:xfrm>
            <a:off x="1412875" y="2075815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chemeClr val="bg1"/>
                </a:solidFill>
                <a:latin typeface="맑은 고딕" charset="0"/>
                <a:ea typeface="맑은 고딕" charset="0"/>
              </a:rPr>
              <a:t>0</a:t>
            </a:r>
            <a:endParaRPr lang="ko-KR" altLang="en-US" sz="900" b="1" cap="none" dirty="0">
              <a:ln w="9525" cap="flat" cmpd="sng">
                <a:prstDash/>
              </a:ln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4304665" y="2438400"/>
            <a:ext cx="2619724" cy="507831"/>
            <a:chOff x="4304665" y="2438400"/>
            <a:chExt cx="2619724" cy="507831"/>
          </a:xfrm>
        </p:grpSpPr>
        <p:sp>
          <p:nvSpPr>
            <p:cNvPr id="72" name="TextBox 71"/>
            <p:cNvSpPr txBox="1">
              <a:spLocks/>
            </p:cNvSpPr>
            <p:nvPr/>
          </p:nvSpPr>
          <p:spPr>
            <a:xfrm>
              <a:off x="4787265" y="2438400"/>
              <a:ext cx="2137124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생산자님이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b="1" cap="none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생산</a:t>
              </a:r>
              <a:r>
                <a:rPr lang="ko-KR" altLang="en-US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의뢰를</a:t>
              </a:r>
              <a:r>
                <a:rPr lang="en-US" altLang="ko-KR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ko-KR" altLang="en-US" sz="90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취소</a:t>
              </a:r>
              <a:r>
                <a:rPr lang="ko-KR" altLang="en-US" sz="900" b="0" cap="none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하였</a:t>
              </a:r>
              <a:r>
                <a:rPr lang="en-US" altLang="ko-KR" sz="900" b="0" cap="none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습니다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.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73" name="타원 72"/>
            <p:cNvSpPr>
              <a:spLocks/>
            </p:cNvSpPr>
            <p:nvPr/>
          </p:nvSpPr>
          <p:spPr bwMode="auto">
            <a:xfrm>
              <a:off x="4304665" y="2468245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74" name="그림 73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359275" y="2493010"/>
              <a:ext cx="292735" cy="292735"/>
            </a:xfrm>
            <a:prstGeom prst="rect">
              <a:avLst/>
            </a:prstGeom>
            <a:noFill/>
          </p:spPr>
        </p:pic>
      </p:grpSp>
      <p:sp>
        <p:nvSpPr>
          <p:cNvPr id="98" name="TextBox 97"/>
          <p:cNvSpPr txBox="1">
            <a:spLocks/>
          </p:cNvSpPr>
          <p:nvPr/>
        </p:nvSpPr>
        <p:spPr>
          <a:xfrm>
            <a:off x="903605" y="2571115"/>
            <a:ext cx="1951175" cy="369332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900" b="0" u="sng" dirty="0">
                <a:solidFill>
                  <a:srgbClr val="0079A4"/>
                </a:solidFill>
                <a:latin typeface="나눔고딕" charset="0"/>
                <a:ea typeface="나눔고딕" charset="0"/>
              </a:rPr>
              <a:t>생산자</a:t>
            </a:r>
            <a:r>
              <a:rPr lang="ko-KR" altLang="en-US" sz="900" b="0" u="sng" cap="none" dirty="0">
                <a:solidFill>
                  <a:srgbClr val="0079A4"/>
                </a:solidFill>
                <a:latin typeface="나눔고딕" charset="0"/>
                <a:ea typeface="나눔고딕" charset="0"/>
              </a:rPr>
              <a:t>님</a:t>
            </a:r>
            <a:r>
              <a: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과 </a:t>
            </a:r>
            <a:r>
              <a:rPr lang="ko-KR" alt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계약이 완료되었습니다</a:t>
            </a:r>
            <a:r>
              <a:rPr lang="en-US" altLang="ko-KR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.</a:t>
            </a: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99" name="타원 98"/>
          <p:cNvSpPr>
            <a:spLocks/>
          </p:cNvSpPr>
          <p:nvPr/>
        </p:nvSpPr>
        <p:spPr bwMode="auto">
          <a:xfrm>
            <a:off x="521970" y="2508885"/>
            <a:ext cx="379095" cy="3784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1" cap="none" dirty="0">
              <a:latin typeface="맑은 고딕" charset="0"/>
              <a:ea typeface="맑은 고딕" charset="0"/>
            </a:endParaRPr>
          </a:p>
        </p:txBody>
      </p:sp>
      <p:pic>
        <p:nvPicPr>
          <p:cNvPr id="100" name="그림 99" descr="/Users/jayounglee/Library/Group Containers/L48J367XN4.com.infraware.PolarisOffice/EngineTemp/3985/imag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5945" y="2533015"/>
            <a:ext cx="292735" cy="292735"/>
          </a:xfrm>
          <a:prstGeom prst="rect">
            <a:avLst/>
          </a:prstGeom>
          <a:noFill/>
        </p:spPr>
      </p:pic>
      <p:sp>
        <p:nvSpPr>
          <p:cNvPr id="86" name="TextBox 85"/>
          <p:cNvSpPr txBox="1">
            <a:spLocks/>
          </p:cNvSpPr>
          <p:nvPr/>
        </p:nvSpPr>
        <p:spPr>
          <a:xfrm>
            <a:off x="4098925" y="2048509"/>
            <a:ext cx="535305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할일 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7" name="TextBox 86"/>
          <p:cNvSpPr txBox="1">
            <a:spLocks/>
          </p:cNvSpPr>
          <p:nvPr/>
        </p:nvSpPr>
        <p:spPr>
          <a:xfrm>
            <a:off x="4790440" y="2035175"/>
            <a:ext cx="44196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알림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91" name="타원 90"/>
          <p:cNvSpPr>
            <a:spLocks/>
          </p:cNvSpPr>
          <p:nvPr/>
        </p:nvSpPr>
        <p:spPr bwMode="auto">
          <a:xfrm>
            <a:off x="5196205" y="2059940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rgbClr val="FFC000"/>
                </a:solidFill>
                <a:latin typeface="맑은 고딕" charset="0"/>
                <a:ea typeface="맑은 고딕" charset="0"/>
              </a:rPr>
              <a:t>1</a:t>
            </a:r>
            <a:endParaRPr lang="ko-KR" altLang="en-US" sz="900" b="1" cap="none" dirty="0">
              <a:ln w="9525" cap="flat" cmpd="sng">
                <a:prstDash/>
              </a:ln>
              <a:solidFill>
                <a:srgbClr val="FFC00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2" name="타원 91"/>
          <p:cNvSpPr>
            <a:spLocks/>
          </p:cNvSpPr>
          <p:nvPr/>
        </p:nvSpPr>
        <p:spPr bwMode="auto">
          <a:xfrm>
            <a:off x="4502150" y="2059940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chemeClr val="bg1"/>
                </a:solidFill>
                <a:latin typeface="맑은 고딕" charset="0"/>
                <a:ea typeface="맑은 고딕" charset="0"/>
              </a:rPr>
              <a:t>0</a:t>
            </a:r>
            <a:endParaRPr lang="ko-KR" altLang="en-US" sz="900" b="1" cap="none" dirty="0">
              <a:ln w="9525" cap="flat" cmpd="sng">
                <a:prstDash/>
              </a:ln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18" name="직사각형 117"/>
          <p:cNvSpPr>
            <a:spLocks/>
          </p:cNvSpPr>
          <p:nvPr/>
        </p:nvSpPr>
        <p:spPr bwMode="auto">
          <a:xfrm>
            <a:off x="502285" y="981710"/>
            <a:ext cx="916305" cy="663575"/>
          </a:xfrm>
          <a:prstGeom prst="rect">
            <a:avLst/>
          </a:prstGeom>
          <a:noFill/>
          <a:ln w="9525" cap="flat" cmpd="sng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ln w="9525" cap="flat" cmpd="sng">
                <a:prstDash/>
              </a:ln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119" name="TextBox 118"/>
          <p:cNvSpPr txBox="1">
            <a:spLocks/>
          </p:cNvSpPr>
          <p:nvPr/>
        </p:nvSpPr>
        <p:spPr>
          <a:xfrm>
            <a:off x="3872865" y="977900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생산진행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20" name="TextBox 119"/>
          <p:cNvSpPr txBox="1">
            <a:spLocks/>
          </p:cNvSpPr>
          <p:nvPr/>
        </p:nvSpPr>
        <p:spPr>
          <a:xfrm>
            <a:off x="4011930" y="122428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21" name="Line 120"/>
          <p:cNvCxnSpPr/>
          <p:nvPr/>
        </p:nvCxnSpPr>
        <p:spPr>
          <a:xfrm>
            <a:off x="5097145" y="113919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>
            <a:spLocks/>
          </p:cNvSpPr>
          <p:nvPr/>
        </p:nvSpPr>
        <p:spPr>
          <a:xfrm>
            <a:off x="4986020" y="956310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상품납품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23" name="TextBox 122"/>
          <p:cNvSpPr txBox="1">
            <a:spLocks/>
          </p:cNvSpPr>
          <p:nvPr/>
        </p:nvSpPr>
        <p:spPr>
          <a:xfrm>
            <a:off x="5125085" y="120269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24" name="Line 123"/>
          <p:cNvCxnSpPr/>
          <p:nvPr/>
        </p:nvCxnSpPr>
        <p:spPr>
          <a:xfrm>
            <a:off x="6209665" y="111760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73" name="직사각형 8272"/>
          <p:cNvSpPr>
            <a:spLocks/>
          </p:cNvSpPr>
          <p:nvPr/>
        </p:nvSpPr>
        <p:spPr bwMode="auto">
          <a:xfrm>
            <a:off x="1464874" y="3058154"/>
            <a:ext cx="885825" cy="2501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계약서 보기</a:t>
            </a:r>
            <a:endParaRPr lang="ko-KR" altLang="en-US" sz="1000" b="1" cap="none" dirty="0"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  <p:grpSp>
        <p:nvGrpSpPr>
          <p:cNvPr id="8275" name="그룹 8274"/>
          <p:cNvGrpSpPr/>
          <p:nvPr/>
        </p:nvGrpSpPr>
        <p:grpSpPr>
          <a:xfrm>
            <a:off x="4354195" y="3656965"/>
            <a:ext cx="2611469" cy="507831"/>
            <a:chOff x="4354195" y="3656965"/>
            <a:chExt cx="2611469" cy="507831"/>
          </a:xfrm>
        </p:grpSpPr>
        <p:sp>
          <p:nvSpPr>
            <p:cNvPr id="8276" name="TextBox 8275"/>
            <p:cNvSpPr txBox="1">
              <a:spLocks/>
            </p:cNvSpPr>
            <p:nvPr/>
          </p:nvSpPr>
          <p:spPr>
            <a:xfrm>
              <a:off x="4828540" y="3656965"/>
              <a:ext cx="2137124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생산자님이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생산의뢰를 취소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하였습니다.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8277" name="타원 8276"/>
            <p:cNvSpPr>
              <a:spLocks/>
            </p:cNvSpPr>
            <p:nvPr/>
          </p:nvSpPr>
          <p:spPr bwMode="auto">
            <a:xfrm>
              <a:off x="4354195" y="3676015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8278" name="그림 8277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408170" y="3700780"/>
              <a:ext cx="292735" cy="292735"/>
            </a:xfrm>
            <a:prstGeom prst="rect">
              <a:avLst/>
            </a:prstGeom>
            <a:noFill/>
          </p:spPr>
        </p:pic>
      </p:grpSp>
      <p:sp>
        <p:nvSpPr>
          <p:cNvPr id="8282" name="직사각형 8281"/>
          <p:cNvSpPr>
            <a:spLocks/>
          </p:cNvSpPr>
          <p:nvPr/>
        </p:nvSpPr>
        <p:spPr bwMode="auto">
          <a:xfrm>
            <a:off x="2412753" y="3067213"/>
            <a:ext cx="1136015" cy="2501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작업지시서 보기</a:t>
            </a:r>
            <a:endParaRPr lang="ko-KR" altLang="en-US" sz="1000" b="1" cap="none" dirty="0"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2CAC1C25-DFA7-4CD0-B8D9-DDBDF4D7A17E}"/>
              </a:ext>
            </a:extLst>
          </p:cNvPr>
          <p:cNvSpPr>
            <a:spLocks/>
          </p:cNvSpPr>
          <p:nvPr/>
        </p:nvSpPr>
        <p:spPr bwMode="auto">
          <a:xfrm>
            <a:off x="478302" y="3060696"/>
            <a:ext cx="934573" cy="275590"/>
          </a:xfrm>
          <a:prstGeom prst="rect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계약취소</a:t>
            </a:r>
            <a:endParaRPr lang="ko-KR" altLang="en-US" sz="10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내용 개체 틀 95"/>
          <p:cNvGraphicFramePr>
            <a:graphicFrameLocks noGrp="1"/>
          </p:cNvGraphicFramePr>
          <p:nvPr/>
        </p:nvGraphicFramePr>
        <p:xfrm>
          <a:off x="4226560" y="2063115"/>
          <a:ext cx="3318510" cy="61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8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468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194" name="Rectangle 8193"/>
          <p:cNvSpPr>
            <a:spLocks/>
          </p:cNvSpPr>
          <p:nvPr/>
        </p:nvSpPr>
        <p:spPr bwMode="auto">
          <a:xfrm>
            <a:off x="3951605" y="85725"/>
            <a:ext cx="3733799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5" name="Rectangle 8194"/>
          <p:cNvSpPr>
            <a:spLocks/>
          </p:cNvSpPr>
          <p:nvPr/>
        </p:nvSpPr>
        <p:spPr bwMode="auto">
          <a:xfrm>
            <a:off x="8574405" y="85725"/>
            <a:ext cx="1282700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F-MY-DASH-04-02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6" name="TextBox 8195"/>
          <p:cNvSpPr txBox="1">
            <a:spLocks/>
          </p:cNvSpPr>
          <p:nvPr/>
        </p:nvSpPr>
        <p:spPr bwMode="auto">
          <a:xfrm>
            <a:off x="933449" y="85725"/>
            <a:ext cx="1429385" cy="24828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Maket it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7" name="Rectangle 8196"/>
          <p:cNvSpPr>
            <a:spLocks/>
          </p:cNvSpPr>
          <p:nvPr/>
        </p:nvSpPr>
        <p:spPr bwMode="auto">
          <a:xfrm>
            <a:off x="9721850" y="104775"/>
            <a:ext cx="186055" cy="24955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8" name="Rectangle 8197"/>
          <p:cNvSpPr>
            <a:spLocks/>
          </p:cNvSpPr>
          <p:nvPr/>
        </p:nvSpPr>
        <p:spPr bwMode="auto">
          <a:xfrm>
            <a:off x="9906000" y="-76200"/>
            <a:ext cx="1905" cy="154305"/>
          </a:xfrm>
          <a:prstGeom prst="rect">
            <a:avLst/>
          </a:prstGeom>
          <a:solidFill>
            <a:srgbClr val="376EA6"/>
          </a:solidFill>
          <a:ln w="0">
            <a:noFill/>
            <a:prstDash/>
          </a:ln>
        </p:spPr>
        <p:txBody>
          <a:bodyPr vert="horz" wrap="none" lIns="0" tIns="0" rIns="0" bIns="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9" name="직사각형 8198"/>
          <p:cNvSpPr>
            <a:spLocks/>
          </p:cNvSpPr>
          <p:nvPr/>
        </p:nvSpPr>
        <p:spPr bwMode="auto">
          <a:xfrm>
            <a:off x="11793855" y="6021705"/>
            <a:ext cx="73025" cy="4762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0" name="직사각형 8199"/>
          <p:cNvSpPr>
            <a:spLocks/>
          </p:cNvSpPr>
          <p:nvPr/>
        </p:nvSpPr>
        <p:spPr bwMode="auto">
          <a:xfrm>
            <a:off x="109855" y="400050"/>
            <a:ext cx="1508125" cy="24574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마이페이지 &gt; 원부자재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1" name="TextBox 8200"/>
          <p:cNvSpPr txBox="1">
            <a:spLocks/>
          </p:cNvSpPr>
          <p:nvPr/>
        </p:nvSpPr>
        <p:spPr bwMode="auto">
          <a:xfrm>
            <a:off x="3945255" y="87630"/>
            <a:ext cx="3673474" cy="24638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마이페이지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graphicFrame>
        <p:nvGraphicFramePr>
          <p:cNvPr id="84" name="내용 개체 틀 83"/>
          <p:cNvGraphicFramePr>
            <a:graphicFrameLocks noGrp="1"/>
          </p:cNvGraphicFramePr>
          <p:nvPr/>
        </p:nvGraphicFramePr>
        <p:xfrm>
          <a:off x="7833360" y="1113155"/>
          <a:ext cx="1944370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1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맑은 고딕" charset="0"/>
                          <a:ea typeface="맑은 고딕" charset="0"/>
                        </a:rPr>
                        <a:t>전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2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3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4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5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6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표 54"/>
          <p:cNvGraphicFramePr>
            <a:graphicFrameLocks noGrp="1"/>
          </p:cNvGraphicFramePr>
          <p:nvPr/>
        </p:nvGraphicFramePr>
        <p:xfrm>
          <a:off x="-483235" y="-19050"/>
          <a:ext cx="467995" cy="620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00" b="1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버전</a:t>
                      </a:r>
                      <a:endParaRPr lang="ko-KR" altLang="en-US" sz="1000" b="1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1.0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>
            <a:spLocks/>
          </p:cNvSpPr>
          <p:nvPr/>
        </p:nvSpPr>
        <p:spPr>
          <a:xfrm>
            <a:off x="272415" y="1786255"/>
            <a:ext cx="535305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할일 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8" name="TextBox 87"/>
          <p:cNvSpPr txBox="1">
            <a:spLocks/>
          </p:cNvSpPr>
          <p:nvPr/>
        </p:nvSpPr>
        <p:spPr>
          <a:xfrm>
            <a:off x="964564" y="1772920"/>
            <a:ext cx="44196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알림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9" name="타원 88"/>
          <p:cNvSpPr>
            <a:spLocks/>
          </p:cNvSpPr>
          <p:nvPr/>
        </p:nvSpPr>
        <p:spPr bwMode="auto">
          <a:xfrm>
            <a:off x="697865" y="1779905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rgbClr val="FFC000"/>
                </a:solidFill>
                <a:latin typeface="맑은 고딕" charset="0"/>
                <a:ea typeface="맑은 고딕" charset="0"/>
              </a:rPr>
              <a:t>1</a:t>
            </a:r>
            <a:endParaRPr lang="ko-KR" altLang="en-US" sz="900" b="1" cap="none" dirty="0">
              <a:ln w="9525" cap="flat" cmpd="sng">
                <a:prstDash/>
              </a:ln>
              <a:solidFill>
                <a:srgbClr val="FFC00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0" name="타원 89"/>
          <p:cNvSpPr>
            <a:spLocks/>
          </p:cNvSpPr>
          <p:nvPr/>
        </p:nvSpPr>
        <p:spPr bwMode="auto">
          <a:xfrm>
            <a:off x="1412875" y="1787525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chemeClr val="bg1"/>
                </a:solidFill>
                <a:latin typeface="맑은 고딕" charset="0"/>
                <a:ea typeface="맑은 고딕" charset="0"/>
              </a:rPr>
              <a:t>0</a:t>
            </a:r>
            <a:endParaRPr lang="ko-KR" altLang="en-US" sz="900" b="1" cap="none" dirty="0">
              <a:ln w="9525" cap="flat" cmpd="sng">
                <a:prstDash/>
              </a:ln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4304665" y="2175510"/>
            <a:ext cx="3186430" cy="507365"/>
            <a:chOff x="4304665" y="2175510"/>
            <a:chExt cx="3186430" cy="507365"/>
          </a:xfrm>
        </p:grpSpPr>
        <p:sp>
          <p:nvSpPr>
            <p:cNvPr id="72" name="TextBox 71"/>
            <p:cNvSpPr txBox="1">
              <a:spLocks/>
            </p:cNvSpPr>
            <p:nvPr/>
          </p:nvSpPr>
          <p:spPr>
            <a:xfrm>
              <a:off x="4787265" y="2175510"/>
              <a:ext cx="2703830" cy="50736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anchor="t">
              <a:spAutoFit/>
            </a:bodyPr>
            <a:lstStyle/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생산자님에게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원부자재를 발송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하였습니다.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73" name="타원 72"/>
            <p:cNvSpPr>
              <a:spLocks/>
            </p:cNvSpPr>
            <p:nvPr/>
          </p:nvSpPr>
          <p:spPr bwMode="auto">
            <a:xfrm>
              <a:off x="4304665" y="2205990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74" name="그림 73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359275" y="2230755"/>
              <a:ext cx="292735" cy="292735"/>
            </a:xfrm>
            <a:prstGeom prst="rect">
              <a:avLst/>
            </a:prstGeom>
            <a:noFill/>
          </p:spPr>
        </p:pic>
      </p:grpSp>
      <p:sp>
        <p:nvSpPr>
          <p:cNvPr id="86" name="TextBox 85"/>
          <p:cNvSpPr txBox="1">
            <a:spLocks/>
          </p:cNvSpPr>
          <p:nvPr/>
        </p:nvSpPr>
        <p:spPr>
          <a:xfrm>
            <a:off x="4098925" y="1786255"/>
            <a:ext cx="535305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할일 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7" name="TextBox 86"/>
          <p:cNvSpPr txBox="1">
            <a:spLocks/>
          </p:cNvSpPr>
          <p:nvPr/>
        </p:nvSpPr>
        <p:spPr>
          <a:xfrm>
            <a:off x="4790440" y="1772920"/>
            <a:ext cx="44196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알림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91" name="타원 90"/>
          <p:cNvSpPr>
            <a:spLocks/>
          </p:cNvSpPr>
          <p:nvPr/>
        </p:nvSpPr>
        <p:spPr bwMode="auto">
          <a:xfrm>
            <a:off x="5196205" y="1797050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rgbClr val="FFC000"/>
                </a:solidFill>
                <a:latin typeface="맑은 고딕" charset="0"/>
                <a:ea typeface="맑은 고딕" charset="0"/>
              </a:rPr>
              <a:t>1</a:t>
            </a:r>
            <a:endParaRPr lang="ko-KR" altLang="en-US" sz="900" b="1" cap="none" dirty="0">
              <a:ln w="9525" cap="flat" cmpd="sng">
                <a:prstDash/>
              </a:ln>
              <a:solidFill>
                <a:srgbClr val="FFC00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2" name="타원 91"/>
          <p:cNvSpPr>
            <a:spLocks/>
          </p:cNvSpPr>
          <p:nvPr/>
        </p:nvSpPr>
        <p:spPr bwMode="auto">
          <a:xfrm>
            <a:off x="4502150" y="1797050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chemeClr val="bg1"/>
                </a:solidFill>
                <a:latin typeface="맑은 고딕" charset="0"/>
                <a:ea typeface="맑은 고딕" charset="0"/>
              </a:rPr>
              <a:t>0</a:t>
            </a:r>
            <a:endParaRPr lang="ko-KR" altLang="en-US" sz="900" b="1" cap="none" dirty="0">
              <a:ln w="9525" cap="flat" cmpd="sng">
                <a:prstDash/>
              </a:ln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3" name="TextBox 82"/>
          <p:cNvSpPr txBox="1">
            <a:spLocks/>
          </p:cNvSpPr>
          <p:nvPr/>
        </p:nvSpPr>
        <p:spPr>
          <a:xfrm>
            <a:off x="2720975" y="964564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샘플승인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3" name="TextBox 92"/>
          <p:cNvSpPr txBox="1">
            <a:spLocks/>
          </p:cNvSpPr>
          <p:nvPr/>
        </p:nvSpPr>
        <p:spPr>
          <a:xfrm>
            <a:off x="272415" y="967104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계약 검토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5" name="TextBox 94"/>
          <p:cNvSpPr txBox="1">
            <a:spLocks/>
          </p:cNvSpPr>
          <p:nvPr/>
        </p:nvSpPr>
        <p:spPr>
          <a:xfrm>
            <a:off x="393700" y="121158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97" name="Line 96"/>
          <p:cNvCxnSpPr/>
          <p:nvPr/>
        </p:nvCxnSpPr>
        <p:spPr>
          <a:xfrm>
            <a:off x="1704340" y="113792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>
            <a:spLocks/>
          </p:cNvSpPr>
          <p:nvPr/>
        </p:nvSpPr>
        <p:spPr>
          <a:xfrm>
            <a:off x="1508760" y="953770"/>
            <a:ext cx="1376680" cy="24574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원부자재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05" name="TextBox 104"/>
          <p:cNvSpPr txBox="1">
            <a:spLocks/>
          </p:cNvSpPr>
          <p:nvPr/>
        </p:nvSpPr>
        <p:spPr>
          <a:xfrm>
            <a:off x="1695450" y="121094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solidFill>
                  <a:srgbClr val="FF0000"/>
                </a:solidFill>
                <a:latin typeface="맑은 고딕" charset="0"/>
                <a:ea typeface="맑은 고딕" charset="0"/>
              </a:rPr>
              <a:t>1</a:t>
            </a:r>
            <a:r>
              <a:rPr lang="en-US" altLang="ko-KR" sz="1400" b="1" cap="none" dirty="0">
                <a:latin typeface="맑은 고딕" charset="0"/>
                <a:ea typeface="맑은 고딕" charset="0"/>
              </a:rPr>
              <a:t>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07" name="Line 106"/>
          <p:cNvCxnSpPr/>
          <p:nvPr/>
        </p:nvCxnSpPr>
        <p:spPr>
          <a:xfrm>
            <a:off x="2811780" y="1137285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>
            <a:spLocks/>
          </p:cNvSpPr>
          <p:nvPr/>
        </p:nvSpPr>
        <p:spPr>
          <a:xfrm>
            <a:off x="2860040" y="121094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109" name="TextBox 108"/>
          <p:cNvSpPr txBox="1">
            <a:spLocks/>
          </p:cNvSpPr>
          <p:nvPr/>
        </p:nvSpPr>
        <p:spPr>
          <a:xfrm>
            <a:off x="6224905" y="941069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분쟁 제기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110" name="Line 109"/>
          <p:cNvCxnSpPr/>
          <p:nvPr/>
        </p:nvCxnSpPr>
        <p:spPr>
          <a:xfrm>
            <a:off x="3944620" y="1125855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>
            <a:spLocks/>
          </p:cNvSpPr>
          <p:nvPr/>
        </p:nvSpPr>
        <p:spPr>
          <a:xfrm>
            <a:off x="6363970" y="118808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112" name="직사각형 111"/>
          <p:cNvSpPr>
            <a:spLocks/>
          </p:cNvSpPr>
          <p:nvPr/>
        </p:nvSpPr>
        <p:spPr bwMode="auto">
          <a:xfrm>
            <a:off x="311150" y="836930"/>
            <a:ext cx="7234555" cy="866140"/>
          </a:xfrm>
          <a:prstGeom prst="rect">
            <a:avLst/>
          </a:prstGeom>
          <a:noFill/>
          <a:ln w="9525" cap="flat" cmpd="sng">
            <a:solidFill>
              <a:schemeClr val="bg1">
                <a:lumMod val="6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119" name="직사각형 118"/>
          <p:cNvSpPr>
            <a:spLocks/>
          </p:cNvSpPr>
          <p:nvPr/>
        </p:nvSpPr>
        <p:spPr bwMode="auto">
          <a:xfrm>
            <a:off x="1741805" y="920115"/>
            <a:ext cx="916305" cy="663575"/>
          </a:xfrm>
          <a:prstGeom prst="rect">
            <a:avLst/>
          </a:prstGeom>
          <a:noFill/>
          <a:ln w="9525" cap="flat" cmpd="sng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ln w="9525" cap="flat" cmpd="sng">
                <a:prstDash/>
              </a:ln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120" name="TextBox 119"/>
          <p:cNvSpPr txBox="1">
            <a:spLocks/>
          </p:cNvSpPr>
          <p:nvPr/>
        </p:nvSpPr>
        <p:spPr>
          <a:xfrm>
            <a:off x="3872865" y="939799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생산진행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21" name="TextBox 120"/>
          <p:cNvSpPr txBox="1">
            <a:spLocks/>
          </p:cNvSpPr>
          <p:nvPr/>
        </p:nvSpPr>
        <p:spPr>
          <a:xfrm>
            <a:off x="4011930" y="118618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22" name="Line 121"/>
          <p:cNvCxnSpPr/>
          <p:nvPr/>
        </p:nvCxnSpPr>
        <p:spPr>
          <a:xfrm>
            <a:off x="5097145" y="110109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>
            <a:spLocks/>
          </p:cNvSpPr>
          <p:nvPr/>
        </p:nvSpPr>
        <p:spPr>
          <a:xfrm>
            <a:off x="4986020" y="918210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상품납품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24" name="TextBox 123"/>
          <p:cNvSpPr txBox="1">
            <a:spLocks/>
          </p:cNvSpPr>
          <p:nvPr/>
        </p:nvSpPr>
        <p:spPr>
          <a:xfrm>
            <a:off x="5125085" y="116459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25" name="Line 124"/>
          <p:cNvCxnSpPr/>
          <p:nvPr/>
        </p:nvCxnSpPr>
        <p:spPr>
          <a:xfrm>
            <a:off x="6209665" y="107950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내용 개체 틀 84">
            <a:extLst>
              <a:ext uri="{FF2B5EF4-FFF2-40B4-BE49-F238E27FC236}">
                <a16:creationId xmlns:a16="http://schemas.microsoft.com/office/drawing/2014/main" id="{451C3D27-9B4B-4945-B678-D2B7CF86C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077519"/>
              </p:ext>
            </p:extLst>
          </p:nvPr>
        </p:nvGraphicFramePr>
        <p:xfrm>
          <a:off x="280035" y="2078225"/>
          <a:ext cx="3480435" cy="1494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94791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2" name="TextBox 51">
            <a:extLst>
              <a:ext uri="{FF2B5EF4-FFF2-40B4-BE49-F238E27FC236}">
                <a16:creationId xmlns:a16="http://schemas.microsoft.com/office/drawing/2014/main" id="{A83D80F2-8F96-469C-86F7-162B609D66CC}"/>
              </a:ext>
            </a:extLst>
          </p:cNvPr>
          <p:cNvSpPr txBox="1">
            <a:spLocks/>
          </p:cNvSpPr>
          <p:nvPr/>
        </p:nvSpPr>
        <p:spPr>
          <a:xfrm>
            <a:off x="903605" y="2262376"/>
            <a:ext cx="1951175" cy="646331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900" b="0" u="sng" dirty="0">
                <a:solidFill>
                  <a:srgbClr val="0079A4"/>
                </a:solidFill>
                <a:latin typeface="나눔고딕" charset="0"/>
                <a:ea typeface="나눔고딕" charset="0"/>
              </a:rPr>
              <a:t>생산자</a:t>
            </a:r>
            <a:r>
              <a:rPr lang="ko-KR" altLang="en-US" sz="900" b="0" u="sng" cap="none" dirty="0">
                <a:solidFill>
                  <a:srgbClr val="0079A4"/>
                </a:solidFill>
                <a:latin typeface="나눔고딕" charset="0"/>
                <a:ea typeface="나눔고딕" charset="0"/>
              </a:rPr>
              <a:t>님</a:t>
            </a:r>
            <a:r>
              <a: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과 </a:t>
            </a:r>
            <a:r>
              <a:rPr lang="ko-KR" alt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계약이 완료되었습니다</a:t>
            </a:r>
            <a:r>
              <a:rPr lang="en-US" altLang="ko-KR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.</a:t>
            </a: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원재료를 전달해주세요</a:t>
            </a: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53" name="타원 52">
            <a:extLst>
              <a:ext uri="{FF2B5EF4-FFF2-40B4-BE49-F238E27FC236}">
                <a16:creationId xmlns:a16="http://schemas.microsoft.com/office/drawing/2014/main" id="{04B06921-9DEC-4CB3-B911-885DB03AC03F}"/>
              </a:ext>
            </a:extLst>
          </p:cNvPr>
          <p:cNvSpPr>
            <a:spLocks/>
          </p:cNvSpPr>
          <p:nvPr/>
        </p:nvSpPr>
        <p:spPr bwMode="auto">
          <a:xfrm>
            <a:off x="521970" y="2200146"/>
            <a:ext cx="379095" cy="3784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1" cap="none" dirty="0">
              <a:latin typeface="맑은 고딕" charset="0"/>
              <a:ea typeface="맑은 고딕" charset="0"/>
            </a:endParaRPr>
          </a:p>
        </p:txBody>
      </p:sp>
      <p:pic>
        <p:nvPicPr>
          <p:cNvPr id="56" name="그림 55" descr="/Users/jayounglee/Library/Group Containers/L48J367XN4.com.infraware.PolarisOffice/EngineTemp/3985/image1.png">
            <a:extLst>
              <a:ext uri="{FF2B5EF4-FFF2-40B4-BE49-F238E27FC236}">
                <a16:creationId xmlns:a16="http://schemas.microsoft.com/office/drawing/2014/main" id="{8198FDD0-9B12-4273-9A6E-B91D2F0197B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5945" y="2224276"/>
            <a:ext cx="292735" cy="292735"/>
          </a:xfrm>
          <a:prstGeom prst="rect">
            <a:avLst/>
          </a:prstGeom>
          <a:noFill/>
        </p:spPr>
      </p:pic>
      <p:sp>
        <p:nvSpPr>
          <p:cNvPr id="57" name="직사각형 56">
            <a:extLst>
              <a:ext uri="{FF2B5EF4-FFF2-40B4-BE49-F238E27FC236}">
                <a16:creationId xmlns:a16="http://schemas.microsoft.com/office/drawing/2014/main" id="{DBEC10D0-7F80-4E9F-B320-39AFFDA24162}"/>
              </a:ext>
            </a:extLst>
          </p:cNvPr>
          <p:cNvSpPr>
            <a:spLocks/>
          </p:cNvSpPr>
          <p:nvPr/>
        </p:nvSpPr>
        <p:spPr bwMode="auto">
          <a:xfrm>
            <a:off x="1464874" y="2749415"/>
            <a:ext cx="885825" cy="2501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계약서 보기</a:t>
            </a:r>
            <a:endParaRPr lang="ko-KR" altLang="en-US" sz="1000" b="1" cap="none" dirty="0"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052E176D-F352-4F13-8207-0059F9C5F3A9}"/>
              </a:ext>
            </a:extLst>
          </p:cNvPr>
          <p:cNvSpPr>
            <a:spLocks/>
          </p:cNvSpPr>
          <p:nvPr/>
        </p:nvSpPr>
        <p:spPr bwMode="auto">
          <a:xfrm>
            <a:off x="2412753" y="2758474"/>
            <a:ext cx="1136015" cy="2501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작업지시서 보기</a:t>
            </a:r>
            <a:endParaRPr lang="ko-KR" altLang="en-US" sz="1000" b="1" cap="none" dirty="0"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8A1256D6-018A-4371-BF4D-80BD07B6AD5A}"/>
              </a:ext>
            </a:extLst>
          </p:cNvPr>
          <p:cNvSpPr>
            <a:spLocks/>
          </p:cNvSpPr>
          <p:nvPr/>
        </p:nvSpPr>
        <p:spPr bwMode="auto">
          <a:xfrm>
            <a:off x="478302" y="2751957"/>
            <a:ext cx="934573" cy="275590"/>
          </a:xfrm>
          <a:prstGeom prst="rect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>
                <a:solidFill>
                  <a:schemeClr val="bg1"/>
                </a:solidFill>
                <a:latin typeface="맑은 고딕" charset="0"/>
                <a:ea typeface="맑은 고딕" charset="0"/>
              </a:rPr>
              <a:t>원재료 전달</a:t>
            </a:r>
            <a:endParaRPr lang="ko-KR" altLang="en-US" sz="10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A009510A-0227-4A12-B4F8-281F033EAD55}"/>
              </a:ext>
            </a:extLst>
          </p:cNvPr>
          <p:cNvSpPr>
            <a:spLocks/>
          </p:cNvSpPr>
          <p:nvPr/>
        </p:nvSpPr>
        <p:spPr bwMode="auto">
          <a:xfrm>
            <a:off x="471442" y="3121526"/>
            <a:ext cx="2440668" cy="27559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lumMod val="75000"/>
              </a:schemeClr>
            </a:solidFill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 err="1">
                <a:solidFill>
                  <a:schemeClr val="bg2"/>
                </a:solidFill>
                <a:latin typeface="맑은 고딕" charset="0"/>
                <a:ea typeface="맑은 고딕" charset="0"/>
              </a:rPr>
              <a:t>송장번호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1114590C-05A2-4482-983F-EED605FB68B0}"/>
              </a:ext>
            </a:extLst>
          </p:cNvPr>
          <p:cNvSpPr>
            <a:spLocks/>
          </p:cNvSpPr>
          <p:nvPr/>
        </p:nvSpPr>
        <p:spPr bwMode="auto">
          <a:xfrm>
            <a:off x="3051223" y="3112908"/>
            <a:ext cx="515165" cy="275590"/>
          </a:xfrm>
          <a:prstGeom prst="rect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>
                <a:solidFill>
                  <a:schemeClr val="bg2"/>
                </a:solidFill>
                <a:latin typeface="맑은 고딕" charset="0"/>
                <a:ea typeface="맑은 고딕" charset="0"/>
              </a:rPr>
              <a:t>입력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10" name="내용 개체 틀 82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438346"/>
              </p:ext>
            </p:extLst>
          </p:nvPr>
        </p:nvGraphicFramePr>
        <p:xfrm>
          <a:off x="318770" y="3053670"/>
          <a:ext cx="3480435" cy="844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455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6" name="내용 개체 틀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043255"/>
              </p:ext>
            </p:extLst>
          </p:nvPr>
        </p:nvGraphicFramePr>
        <p:xfrm>
          <a:off x="4226560" y="2063115"/>
          <a:ext cx="3318510" cy="28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8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468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68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194" name="Rectangle 8193"/>
          <p:cNvSpPr>
            <a:spLocks/>
          </p:cNvSpPr>
          <p:nvPr/>
        </p:nvSpPr>
        <p:spPr bwMode="auto">
          <a:xfrm>
            <a:off x="3951605" y="85725"/>
            <a:ext cx="3733799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5" name="Rectangle 8194"/>
          <p:cNvSpPr>
            <a:spLocks/>
          </p:cNvSpPr>
          <p:nvPr/>
        </p:nvSpPr>
        <p:spPr bwMode="auto">
          <a:xfrm>
            <a:off x="8574405" y="85725"/>
            <a:ext cx="1282700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F-MY-DASH-04-03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6" name="TextBox 8195"/>
          <p:cNvSpPr txBox="1">
            <a:spLocks/>
          </p:cNvSpPr>
          <p:nvPr/>
        </p:nvSpPr>
        <p:spPr bwMode="auto">
          <a:xfrm>
            <a:off x="933449" y="85725"/>
            <a:ext cx="1429385" cy="24828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Maket it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7" name="Rectangle 8196"/>
          <p:cNvSpPr>
            <a:spLocks/>
          </p:cNvSpPr>
          <p:nvPr/>
        </p:nvSpPr>
        <p:spPr bwMode="auto">
          <a:xfrm>
            <a:off x="9721850" y="104775"/>
            <a:ext cx="186055" cy="24955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8" name="Rectangle 8197"/>
          <p:cNvSpPr>
            <a:spLocks/>
          </p:cNvSpPr>
          <p:nvPr/>
        </p:nvSpPr>
        <p:spPr bwMode="auto">
          <a:xfrm>
            <a:off x="9906000" y="-76200"/>
            <a:ext cx="1905" cy="154305"/>
          </a:xfrm>
          <a:prstGeom prst="rect">
            <a:avLst/>
          </a:prstGeom>
          <a:solidFill>
            <a:srgbClr val="376EA6"/>
          </a:solidFill>
          <a:ln w="0">
            <a:noFill/>
            <a:prstDash/>
          </a:ln>
        </p:spPr>
        <p:txBody>
          <a:bodyPr vert="horz" wrap="none" lIns="0" tIns="0" rIns="0" bIns="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9" name="직사각형 8198"/>
          <p:cNvSpPr>
            <a:spLocks/>
          </p:cNvSpPr>
          <p:nvPr/>
        </p:nvSpPr>
        <p:spPr bwMode="auto">
          <a:xfrm>
            <a:off x="11793855" y="6021705"/>
            <a:ext cx="73025" cy="4762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0" name="직사각형 8199"/>
          <p:cNvSpPr>
            <a:spLocks/>
          </p:cNvSpPr>
          <p:nvPr/>
        </p:nvSpPr>
        <p:spPr bwMode="auto">
          <a:xfrm>
            <a:off x="109855" y="400050"/>
            <a:ext cx="1508125" cy="24574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마이페이지 &gt; 샘플승인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1" name="TextBox 8200"/>
          <p:cNvSpPr txBox="1">
            <a:spLocks/>
          </p:cNvSpPr>
          <p:nvPr/>
        </p:nvSpPr>
        <p:spPr bwMode="auto">
          <a:xfrm>
            <a:off x="3945255" y="87630"/>
            <a:ext cx="3673474" cy="24638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마이페이지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graphicFrame>
        <p:nvGraphicFramePr>
          <p:cNvPr id="84" name="내용 개체 틀 83"/>
          <p:cNvGraphicFramePr>
            <a:graphicFrameLocks noGrp="1"/>
          </p:cNvGraphicFramePr>
          <p:nvPr/>
        </p:nvGraphicFramePr>
        <p:xfrm>
          <a:off x="7833360" y="1113155"/>
          <a:ext cx="1944370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1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맑은 고딕" charset="0"/>
                          <a:ea typeface="맑은 고딕" charset="0"/>
                        </a:rPr>
                        <a:t>전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2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3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4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5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6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표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320797"/>
              </p:ext>
            </p:extLst>
          </p:nvPr>
        </p:nvGraphicFramePr>
        <p:xfrm>
          <a:off x="-483235" y="-19050"/>
          <a:ext cx="467995" cy="620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00" b="1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버전</a:t>
                      </a:r>
                      <a:endParaRPr lang="ko-KR" altLang="en-US" sz="1000" b="1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1.0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>
            <a:spLocks/>
          </p:cNvSpPr>
          <p:nvPr/>
        </p:nvSpPr>
        <p:spPr>
          <a:xfrm>
            <a:off x="272415" y="1786255"/>
            <a:ext cx="535305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할일 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8" name="TextBox 87"/>
          <p:cNvSpPr txBox="1">
            <a:spLocks/>
          </p:cNvSpPr>
          <p:nvPr/>
        </p:nvSpPr>
        <p:spPr>
          <a:xfrm>
            <a:off x="964564" y="1772920"/>
            <a:ext cx="44196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알림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9" name="타원 88"/>
          <p:cNvSpPr>
            <a:spLocks/>
          </p:cNvSpPr>
          <p:nvPr/>
        </p:nvSpPr>
        <p:spPr bwMode="auto">
          <a:xfrm>
            <a:off x="697865" y="1779905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rgbClr val="FFC000"/>
                </a:solidFill>
                <a:latin typeface="맑은 고딕" charset="0"/>
                <a:ea typeface="맑은 고딕" charset="0"/>
              </a:rPr>
              <a:t>1</a:t>
            </a:r>
            <a:endParaRPr lang="ko-KR" altLang="en-US" sz="900" b="1" cap="none" dirty="0">
              <a:ln w="9525" cap="flat" cmpd="sng">
                <a:prstDash/>
              </a:ln>
              <a:solidFill>
                <a:srgbClr val="FFC00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0" name="타원 89"/>
          <p:cNvSpPr>
            <a:spLocks/>
          </p:cNvSpPr>
          <p:nvPr/>
        </p:nvSpPr>
        <p:spPr bwMode="auto">
          <a:xfrm>
            <a:off x="1412875" y="1787525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chemeClr val="bg1"/>
                </a:solidFill>
                <a:latin typeface="맑은 고딕" charset="0"/>
                <a:ea typeface="맑은 고딕" charset="0"/>
              </a:rPr>
              <a:t>0</a:t>
            </a:r>
            <a:endParaRPr lang="ko-KR" altLang="en-US" sz="900" b="1" cap="none" dirty="0">
              <a:ln w="9525" cap="flat" cmpd="sng">
                <a:prstDash/>
              </a:ln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6" name="TextBox 85"/>
          <p:cNvSpPr txBox="1">
            <a:spLocks/>
          </p:cNvSpPr>
          <p:nvPr/>
        </p:nvSpPr>
        <p:spPr>
          <a:xfrm>
            <a:off x="4098925" y="1786255"/>
            <a:ext cx="535305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할일 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7" name="TextBox 86"/>
          <p:cNvSpPr txBox="1">
            <a:spLocks/>
          </p:cNvSpPr>
          <p:nvPr/>
        </p:nvSpPr>
        <p:spPr>
          <a:xfrm>
            <a:off x="4790440" y="1772920"/>
            <a:ext cx="44196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알림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91" name="타원 90"/>
          <p:cNvSpPr>
            <a:spLocks/>
          </p:cNvSpPr>
          <p:nvPr/>
        </p:nvSpPr>
        <p:spPr bwMode="auto">
          <a:xfrm>
            <a:off x="5196205" y="1797050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rgbClr val="FFC000"/>
                </a:solidFill>
                <a:latin typeface="맑은 고딕" charset="0"/>
                <a:ea typeface="맑은 고딕" charset="0"/>
              </a:rPr>
              <a:t>1</a:t>
            </a:r>
            <a:endParaRPr lang="ko-KR" altLang="en-US" sz="900" b="1" cap="none" dirty="0">
              <a:ln w="9525" cap="flat" cmpd="sng">
                <a:prstDash/>
              </a:ln>
              <a:solidFill>
                <a:srgbClr val="FFC00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2" name="타원 91"/>
          <p:cNvSpPr>
            <a:spLocks/>
          </p:cNvSpPr>
          <p:nvPr/>
        </p:nvSpPr>
        <p:spPr bwMode="auto">
          <a:xfrm>
            <a:off x="4502150" y="1797050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chemeClr val="bg1"/>
                </a:solidFill>
                <a:latin typeface="맑은 고딕" charset="0"/>
                <a:ea typeface="맑은 고딕" charset="0"/>
              </a:rPr>
              <a:t>0</a:t>
            </a:r>
            <a:endParaRPr lang="ko-KR" altLang="en-US" sz="900" b="1" cap="none" dirty="0">
              <a:ln w="9525" cap="flat" cmpd="sng">
                <a:prstDash/>
              </a:ln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grpSp>
        <p:nvGrpSpPr>
          <p:cNvPr id="78" name="그룹 77"/>
          <p:cNvGrpSpPr/>
          <p:nvPr/>
        </p:nvGrpSpPr>
        <p:grpSpPr>
          <a:xfrm>
            <a:off x="4404995" y="3940175"/>
            <a:ext cx="3079545" cy="507831"/>
            <a:chOff x="4404995" y="3940175"/>
            <a:chExt cx="3079545" cy="507831"/>
          </a:xfrm>
        </p:grpSpPr>
        <p:sp>
          <p:nvSpPr>
            <p:cNvPr id="79" name="TextBox 78"/>
            <p:cNvSpPr txBox="1">
              <a:spLocks/>
            </p:cNvSpPr>
            <p:nvPr/>
          </p:nvSpPr>
          <p:spPr>
            <a:xfrm>
              <a:off x="4879340" y="3940175"/>
              <a:ext cx="2605200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</a:t>
              </a:r>
              <a:r>
                <a:rPr lang="ko-KR" altLang="en-US" sz="9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에게</a:t>
              </a:r>
              <a:r>
                <a:rPr lang="en-US" altLang="ko-KR" sz="9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작업지시서를</a:t>
              </a:r>
              <a:r>
                <a:rPr lang="en-US" altLang="ko-KR" sz="9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업데이트</a:t>
              </a:r>
              <a:r>
                <a:rPr lang="en-US" altLang="ko-KR" sz="900" b="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하였습니다</a:t>
              </a:r>
              <a:r>
                <a:rPr lang="en-US" altLang="ko-KR" sz="9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. 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80" name="타원 79"/>
            <p:cNvSpPr>
              <a:spLocks/>
            </p:cNvSpPr>
            <p:nvPr/>
          </p:nvSpPr>
          <p:spPr bwMode="auto">
            <a:xfrm>
              <a:off x="4404995" y="3958590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81" name="그림 80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459605" y="3983355"/>
              <a:ext cx="292735" cy="292735"/>
            </a:xfrm>
            <a:prstGeom prst="rect">
              <a:avLst/>
            </a:prstGeom>
            <a:noFill/>
          </p:spPr>
        </p:pic>
      </p:grpSp>
      <p:sp>
        <p:nvSpPr>
          <p:cNvPr id="83" name="TextBox 82"/>
          <p:cNvSpPr txBox="1">
            <a:spLocks/>
          </p:cNvSpPr>
          <p:nvPr/>
        </p:nvSpPr>
        <p:spPr>
          <a:xfrm>
            <a:off x="2720975" y="964564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샘플승인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3" name="TextBox 92"/>
          <p:cNvSpPr txBox="1">
            <a:spLocks/>
          </p:cNvSpPr>
          <p:nvPr/>
        </p:nvSpPr>
        <p:spPr>
          <a:xfrm>
            <a:off x="272415" y="967104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계약 검토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97" name="Line 96"/>
          <p:cNvCxnSpPr/>
          <p:nvPr/>
        </p:nvCxnSpPr>
        <p:spPr>
          <a:xfrm>
            <a:off x="1704340" y="113792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>
            <a:spLocks/>
          </p:cNvSpPr>
          <p:nvPr/>
        </p:nvSpPr>
        <p:spPr>
          <a:xfrm>
            <a:off x="1508760" y="953770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altLang="ko-KR" dirty="0" err="1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원부자재</a:t>
            </a:r>
            <a:endParaRPr lang="ko-KR" altLang="en-US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05" name="TextBox 104"/>
          <p:cNvSpPr txBox="1">
            <a:spLocks/>
          </p:cNvSpPr>
          <p:nvPr/>
        </p:nvSpPr>
        <p:spPr>
          <a:xfrm>
            <a:off x="1695450" y="121094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07" name="Line 106"/>
          <p:cNvCxnSpPr/>
          <p:nvPr/>
        </p:nvCxnSpPr>
        <p:spPr>
          <a:xfrm>
            <a:off x="2811780" y="1137285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>
            <a:spLocks/>
          </p:cNvSpPr>
          <p:nvPr/>
        </p:nvSpPr>
        <p:spPr>
          <a:xfrm>
            <a:off x="2860040" y="1210945"/>
            <a:ext cx="1100455" cy="30861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solidFill>
                  <a:srgbClr val="FF0000"/>
                </a:solidFill>
                <a:latin typeface="맑은 고딕" charset="0"/>
                <a:ea typeface="맑은 고딕" charset="0"/>
              </a:rPr>
              <a:t>1</a:t>
            </a:r>
            <a:r>
              <a:rPr lang="en-US" altLang="ko-KR" sz="1400" b="1" cap="none" dirty="0">
                <a:latin typeface="맑은 고딕" charset="0"/>
                <a:ea typeface="맑은 고딕" charset="0"/>
              </a:rPr>
              <a:t>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109" name="TextBox 108"/>
          <p:cNvSpPr txBox="1">
            <a:spLocks/>
          </p:cNvSpPr>
          <p:nvPr/>
        </p:nvSpPr>
        <p:spPr>
          <a:xfrm>
            <a:off x="6224905" y="941069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분쟁 제기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110" name="Line 109"/>
          <p:cNvCxnSpPr/>
          <p:nvPr/>
        </p:nvCxnSpPr>
        <p:spPr>
          <a:xfrm>
            <a:off x="3944620" y="1125855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>
            <a:spLocks/>
          </p:cNvSpPr>
          <p:nvPr/>
        </p:nvSpPr>
        <p:spPr>
          <a:xfrm>
            <a:off x="6363970" y="118808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112" name="직사각형 111"/>
          <p:cNvSpPr>
            <a:spLocks/>
          </p:cNvSpPr>
          <p:nvPr/>
        </p:nvSpPr>
        <p:spPr bwMode="auto">
          <a:xfrm>
            <a:off x="311150" y="836930"/>
            <a:ext cx="7234555" cy="866140"/>
          </a:xfrm>
          <a:prstGeom prst="rect">
            <a:avLst/>
          </a:prstGeom>
          <a:noFill/>
          <a:ln w="9525" cap="flat" cmpd="sng">
            <a:solidFill>
              <a:schemeClr val="bg1">
                <a:lumMod val="6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119" name="직사각형 118"/>
          <p:cNvSpPr>
            <a:spLocks/>
          </p:cNvSpPr>
          <p:nvPr/>
        </p:nvSpPr>
        <p:spPr bwMode="auto">
          <a:xfrm>
            <a:off x="2912110" y="906145"/>
            <a:ext cx="916305" cy="663575"/>
          </a:xfrm>
          <a:prstGeom prst="rect">
            <a:avLst/>
          </a:prstGeom>
          <a:noFill/>
          <a:ln w="9525" cap="flat" cmpd="sng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ln w="9525" cap="flat" cmpd="sng">
                <a:prstDash/>
              </a:ln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120" name="TextBox 119"/>
          <p:cNvSpPr txBox="1">
            <a:spLocks/>
          </p:cNvSpPr>
          <p:nvPr/>
        </p:nvSpPr>
        <p:spPr>
          <a:xfrm>
            <a:off x="3872865" y="939799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생산진행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21" name="TextBox 120"/>
          <p:cNvSpPr txBox="1">
            <a:spLocks/>
          </p:cNvSpPr>
          <p:nvPr/>
        </p:nvSpPr>
        <p:spPr>
          <a:xfrm>
            <a:off x="4011930" y="118618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22" name="Line 121"/>
          <p:cNvCxnSpPr/>
          <p:nvPr/>
        </p:nvCxnSpPr>
        <p:spPr>
          <a:xfrm>
            <a:off x="5097145" y="110109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>
            <a:spLocks/>
          </p:cNvSpPr>
          <p:nvPr/>
        </p:nvSpPr>
        <p:spPr>
          <a:xfrm>
            <a:off x="4986020" y="918210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상품납품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24" name="TextBox 123"/>
          <p:cNvSpPr txBox="1">
            <a:spLocks/>
          </p:cNvSpPr>
          <p:nvPr/>
        </p:nvSpPr>
        <p:spPr>
          <a:xfrm>
            <a:off x="5125085" y="116459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25" name="Line 124"/>
          <p:cNvCxnSpPr/>
          <p:nvPr/>
        </p:nvCxnSpPr>
        <p:spPr>
          <a:xfrm>
            <a:off x="6209665" y="107950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>
            <a:spLocks/>
          </p:cNvSpPr>
          <p:nvPr/>
        </p:nvSpPr>
        <p:spPr>
          <a:xfrm>
            <a:off x="956310" y="3184808"/>
            <a:ext cx="3211195" cy="36893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ko-KR" altLang="en-US" sz="900" b="0" u="sng" cap="none" dirty="0">
                <a:solidFill>
                  <a:srgbClr val="0079A4"/>
                </a:solidFill>
                <a:latin typeface="나눔고딕" charset="0"/>
                <a:ea typeface="나눔고딕" charset="0"/>
              </a:rPr>
              <a:t>생산자님</a:t>
            </a:r>
            <a:r>
              <a:rPr lang="ko-KR" alt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이</a:t>
            </a: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</a:t>
            </a:r>
            <a:r>
              <a:rPr lang="en-US" altLang="ko-KR" sz="900" b="0" cap="none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발송한</a:t>
            </a: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</a:t>
            </a:r>
            <a:r>
              <a:rPr lang="en-US" altLang="ko-KR" sz="900" b="1" cap="none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샘플</a:t>
            </a:r>
            <a:r>
              <a:rPr lang="ko-KR" altLang="en-US" sz="900" b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을 </a:t>
            </a:r>
            <a:r>
              <a:rPr lang="en-US" altLang="ko-KR" sz="900" b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</a:t>
            </a:r>
            <a:r>
              <a:rPr lang="ko-KR" altLang="en-US" sz="900" b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승인 </a:t>
            </a:r>
            <a:r>
              <a: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해주세요</a:t>
            </a: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134" name="TextBox 133"/>
          <p:cNvSpPr txBox="1">
            <a:spLocks/>
          </p:cNvSpPr>
          <p:nvPr/>
        </p:nvSpPr>
        <p:spPr>
          <a:xfrm>
            <a:off x="421640" y="119951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graphicFrame>
        <p:nvGraphicFramePr>
          <p:cNvPr id="8204" name="내용 개체 틀 82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857962"/>
              </p:ext>
            </p:extLst>
          </p:nvPr>
        </p:nvGraphicFramePr>
        <p:xfrm>
          <a:off x="299720" y="2204864"/>
          <a:ext cx="3480435" cy="844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455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205" name="TextBox 8204"/>
          <p:cNvSpPr txBox="1">
            <a:spLocks/>
          </p:cNvSpPr>
          <p:nvPr/>
        </p:nvSpPr>
        <p:spPr>
          <a:xfrm>
            <a:off x="897890" y="2363614"/>
            <a:ext cx="2601994" cy="507831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900" b="0" u="sng" cap="none" dirty="0">
                <a:solidFill>
                  <a:srgbClr val="0079A4"/>
                </a:solidFill>
                <a:latin typeface="나눔고딕" charset="0"/>
                <a:ea typeface="나눔고딕" charset="0"/>
              </a:rPr>
              <a:t>생산자님</a:t>
            </a:r>
            <a:r>
              <a: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이 </a:t>
            </a:r>
            <a:r>
              <a:rPr lang="en-US" altLang="ko-KR" sz="900" b="0" cap="none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발송</a:t>
            </a:r>
            <a:r>
              <a: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한 </a:t>
            </a:r>
            <a:r>
              <a:rPr lang="en-US" altLang="ko-KR" sz="900" b="1" cap="none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샘플의</a:t>
            </a:r>
            <a:r>
              <a:rPr lang="en-US" altLang="ko-KR" sz="900" b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수취</a:t>
            </a: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여부를 알려주세요</a:t>
            </a: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8206" name="타원 8205"/>
          <p:cNvSpPr>
            <a:spLocks/>
          </p:cNvSpPr>
          <p:nvPr/>
        </p:nvSpPr>
        <p:spPr bwMode="auto">
          <a:xfrm>
            <a:off x="515620" y="2300749"/>
            <a:ext cx="379095" cy="3784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1" cap="none" dirty="0">
              <a:latin typeface="맑은 고딕" charset="0"/>
              <a:ea typeface="맑은 고딕" charset="0"/>
            </a:endParaRPr>
          </a:p>
        </p:txBody>
      </p:sp>
      <p:pic>
        <p:nvPicPr>
          <p:cNvPr id="8207" name="그림 8206" descr="/Users/jayounglee/Library/Group Containers/L48J367XN4.com.infraware.PolarisOffice/EngineTemp/3985/imag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9595" y="2325514"/>
            <a:ext cx="292735" cy="292735"/>
          </a:xfrm>
          <a:prstGeom prst="rect">
            <a:avLst/>
          </a:prstGeom>
          <a:noFill/>
        </p:spPr>
      </p:pic>
      <p:sp>
        <p:nvSpPr>
          <p:cNvPr id="8208" name="직사각형 8207"/>
          <p:cNvSpPr>
            <a:spLocks/>
          </p:cNvSpPr>
          <p:nvPr/>
        </p:nvSpPr>
        <p:spPr bwMode="auto">
          <a:xfrm>
            <a:off x="899795" y="2623329"/>
            <a:ext cx="824865" cy="275590"/>
          </a:xfrm>
          <a:prstGeom prst="rect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수취 확인</a:t>
            </a:r>
            <a:endParaRPr lang="ko-KR" altLang="en-US" sz="10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9" name="직사각형 8208"/>
          <p:cNvSpPr>
            <a:spLocks/>
          </p:cNvSpPr>
          <p:nvPr/>
        </p:nvSpPr>
        <p:spPr bwMode="auto">
          <a:xfrm>
            <a:off x="2796540" y="2640474"/>
            <a:ext cx="1197610" cy="2501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작업지시서 보기</a:t>
            </a:r>
            <a:endParaRPr lang="ko-KR" altLang="en-US" sz="1000" b="1" cap="none" dirty="0"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12" name="타원 8211"/>
          <p:cNvSpPr>
            <a:spLocks/>
          </p:cNvSpPr>
          <p:nvPr/>
        </p:nvSpPr>
        <p:spPr bwMode="auto">
          <a:xfrm>
            <a:off x="532130" y="3148285"/>
            <a:ext cx="379095" cy="3784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1" cap="none" dirty="0">
              <a:latin typeface="맑은 고딕" charset="0"/>
              <a:ea typeface="맑은 고딕" charset="0"/>
            </a:endParaRPr>
          </a:p>
        </p:txBody>
      </p:sp>
      <p:pic>
        <p:nvPicPr>
          <p:cNvPr id="8213" name="그림 8212" descr="/Users/jayounglee/Library/Group Containers/L48J367XN4.com.infraware.PolarisOffice/EngineTemp/3985/imag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9915" y="3174955"/>
            <a:ext cx="292735" cy="292735"/>
          </a:xfrm>
          <a:prstGeom prst="rect">
            <a:avLst/>
          </a:prstGeom>
          <a:noFill/>
        </p:spPr>
      </p:pic>
      <p:sp>
        <p:nvSpPr>
          <p:cNvPr id="8214" name="직사각형 8213"/>
          <p:cNvSpPr>
            <a:spLocks/>
          </p:cNvSpPr>
          <p:nvPr/>
        </p:nvSpPr>
        <p:spPr bwMode="auto">
          <a:xfrm>
            <a:off x="916305" y="3469595"/>
            <a:ext cx="824865" cy="275590"/>
          </a:xfrm>
          <a:prstGeom prst="rect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 err="1">
                <a:solidFill>
                  <a:schemeClr val="bg1"/>
                </a:solidFill>
                <a:latin typeface="맑은 고딕" charset="0"/>
                <a:ea typeface="맑은 고딕" charset="0"/>
              </a:rPr>
              <a:t>샘플</a:t>
            </a:r>
            <a:r>
              <a:rPr lang="en-US" altLang="ko-KR" sz="10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 </a:t>
            </a:r>
            <a:r>
              <a:rPr lang="ko-KR" altLang="en-US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승인</a:t>
            </a:r>
            <a:endParaRPr lang="ko-KR" altLang="en-US" sz="10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15" name="직사각형 8214"/>
          <p:cNvSpPr>
            <a:spLocks/>
          </p:cNvSpPr>
          <p:nvPr/>
        </p:nvSpPr>
        <p:spPr bwMode="auto">
          <a:xfrm>
            <a:off x="2465070" y="3496265"/>
            <a:ext cx="1197610" cy="2501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작업지시서 보기</a:t>
            </a:r>
            <a:endParaRPr lang="ko-KR" altLang="en-US" sz="1000" b="1" cap="none" dirty="0"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25" name="직사각형 8224"/>
          <p:cNvSpPr>
            <a:spLocks/>
          </p:cNvSpPr>
          <p:nvPr/>
        </p:nvSpPr>
        <p:spPr bwMode="auto">
          <a:xfrm>
            <a:off x="1738630" y="2639839"/>
            <a:ext cx="1016634" cy="2501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택배정보 </a:t>
            </a:r>
            <a:r>
              <a:rPr lang="en-US" altLang="ko-KR" sz="1000" b="1" cap="none" dirty="0">
                <a:ln w="9525" cap="flat" cmpd="sng">
                  <a:prstDash/>
                </a:ln>
                <a:solidFill>
                  <a:srgbClr val="002060"/>
                </a:solidFill>
                <a:latin typeface="맑은 고딕" charset="0"/>
                <a:ea typeface="맑은 고딕" charset="0"/>
              </a:rPr>
              <a:t>보기</a:t>
            </a:r>
            <a:endParaRPr lang="ko-KR" altLang="en-US" sz="1000" b="1" cap="none" dirty="0">
              <a:ln w="9525" cap="flat" cmpd="sng">
                <a:prstDash/>
              </a:ln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  <p:grpSp>
        <p:nvGrpSpPr>
          <p:cNvPr id="8226" name="그룹 8225"/>
          <p:cNvGrpSpPr/>
          <p:nvPr/>
        </p:nvGrpSpPr>
        <p:grpSpPr>
          <a:xfrm>
            <a:off x="4376420" y="2247265"/>
            <a:ext cx="2901852" cy="507831"/>
            <a:chOff x="4376420" y="2247265"/>
            <a:chExt cx="2901852" cy="507831"/>
          </a:xfrm>
        </p:grpSpPr>
        <p:sp>
          <p:nvSpPr>
            <p:cNvPr id="8227" name="TextBox 8226"/>
            <p:cNvSpPr txBox="1">
              <a:spLocks/>
            </p:cNvSpPr>
            <p:nvPr/>
          </p:nvSpPr>
          <p:spPr>
            <a:xfrm>
              <a:off x="4859020" y="2247265"/>
              <a:ext cx="2419252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</a:t>
              </a:r>
              <a:r>
                <a:rPr lang="ko-KR" altLang="en-US" sz="900" b="0" u="sng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이 보낸 </a:t>
              </a:r>
              <a:r>
                <a:rPr lang="ko-KR" altLang="en-US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b="1" cap="none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샘플을</a:t>
              </a:r>
              <a:r>
                <a:rPr lang="en-US" altLang="ko-KR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ko-KR" altLang="en-US" sz="900" b="1" cap="none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수취확인</a:t>
              </a:r>
              <a:r>
                <a:rPr lang="ko-KR" altLang="en-US" sz="900" b="0" cap="none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되었</a:t>
              </a:r>
              <a:r>
                <a:rPr lang="en-US" altLang="ko-KR" sz="900" b="0" cap="none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습니다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.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8228" name="타원 8227"/>
            <p:cNvSpPr>
              <a:spLocks/>
            </p:cNvSpPr>
            <p:nvPr/>
          </p:nvSpPr>
          <p:spPr bwMode="auto">
            <a:xfrm>
              <a:off x="4376420" y="2277745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8229" name="그림 8228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431030" y="2302510"/>
              <a:ext cx="292735" cy="292735"/>
            </a:xfrm>
            <a:prstGeom prst="rect">
              <a:avLst/>
            </a:prstGeom>
            <a:noFill/>
          </p:spPr>
        </p:pic>
      </p:grpSp>
      <p:grpSp>
        <p:nvGrpSpPr>
          <p:cNvPr id="8230" name="그룹 8229"/>
          <p:cNvGrpSpPr/>
          <p:nvPr/>
        </p:nvGrpSpPr>
        <p:grpSpPr>
          <a:xfrm>
            <a:off x="4380230" y="2820670"/>
            <a:ext cx="2502464" cy="507831"/>
            <a:chOff x="4380230" y="2820670"/>
            <a:chExt cx="2502464" cy="507831"/>
          </a:xfrm>
        </p:grpSpPr>
        <p:sp>
          <p:nvSpPr>
            <p:cNvPr id="8231" name="TextBox 8230"/>
            <p:cNvSpPr txBox="1">
              <a:spLocks/>
            </p:cNvSpPr>
            <p:nvPr/>
          </p:nvSpPr>
          <p:spPr>
            <a:xfrm>
              <a:off x="4854575" y="2820670"/>
              <a:ext cx="2028119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</a:t>
              </a:r>
              <a:r>
                <a:rPr lang="ko-KR" altLang="en-US" sz="9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에게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샘플을 승인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하였습니다.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8232" name="타원 8231"/>
            <p:cNvSpPr>
              <a:spLocks/>
            </p:cNvSpPr>
            <p:nvPr/>
          </p:nvSpPr>
          <p:spPr bwMode="auto">
            <a:xfrm>
              <a:off x="4380230" y="2839720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8233" name="그림 8232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434205" y="2863850"/>
              <a:ext cx="292735" cy="292735"/>
            </a:xfrm>
            <a:prstGeom prst="rect">
              <a:avLst/>
            </a:prstGeom>
            <a:noFill/>
          </p:spPr>
        </p:pic>
      </p:grpSp>
      <p:grpSp>
        <p:nvGrpSpPr>
          <p:cNvPr id="8234" name="그룹 8233"/>
          <p:cNvGrpSpPr/>
          <p:nvPr/>
        </p:nvGrpSpPr>
        <p:grpSpPr>
          <a:xfrm>
            <a:off x="4458970" y="3472815"/>
            <a:ext cx="2502464" cy="507831"/>
            <a:chOff x="4458970" y="3472815"/>
            <a:chExt cx="2502464" cy="507831"/>
          </a:xfrm>
        </p:grpSpPr>
        <p:sp>
          <p:nvSpPr>
            <p:cNvPr id="8235" name="TextBox 8234"/>
            <p:cNvSpPr txBox="1">
              <a:spLocks/>
            </p:cNvSpPr>
            <p:nvPr/>
          </p:nvSpPr>
          <p:spPr>
            <a:xfrm>
              <a:off x="4933315" y="3472815"/>
              <a:ext cx="2028119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</a:t>
              </a:r>
              <a:r>
                <a:rPr lang="ko-KR" altLang="en-US" sz="9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에게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샘플을 반려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하였습니다.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8236" name="타원 8235"/>
            <p:cNvSpPr>
              <a:spLocks/>
            </p:cNvSpPr>
            <p:nvPr/>
          </p:nvSpPr>
          <p:spPr bwMode="auto">
            <a:xfrm>
              <a:off x="4458970" y="3491230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8237" name="그림 8236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513580" y="3515995"/>
              <a:ext cx="292735" cy="292735"/>
            </a:xfrm>
            <a:prstGeom prst="rect">
              <a:avLst/>
            </a:prstGeom>
            <a:noFill/>
          </p:spPr>
        </p:pic>
      </p:grpSp>
      <p:grpSp>
        <p:nvGrpSpPr>
          <p:cNvPr id="8238" name="그룹 8237"/>
          <p:cNvGrpSpPr/>
          <p:nvPr/>
        </p:nvGrpSpPr>
        <p:grpSpPr>
          <a:xfrm>
            <a:off x="4469130" y="4520565"/>
            <a:ext cx="2534524" cy="507831"/>
            <a:chOff x="4469130" y="4520565"/>
            <a:chExt cx="2534524" cy="507831"/>
          </a:xfrm>
        </p:grpSpPr>
        <p:sp>
          <p:nvSpPr>
            <p:cNvPr id="8239" name="TextBox 8238"/>
            <p:cNvSpPr txBox="1">
              <a:spLocks/>
            </p:cNvSpPr>
            <p:nvPr/>
          </p:nvSpPr>
          <p:spPr>
            <a:xfrm>
              <a:off x="4943475" y="4520565"/>
              <a:ext cx="2060179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</a:t>
              </a:r>
              <a:r>
                <a:rPr lang="ko-KR" altLang="en-US" sz="9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에게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샘플을</a:t>
              </a:r>
              <a:r>
                <a:rPr lang="en-US" altLang="ko-KR" sz="9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ko-KR" altLang="en-US" sz="9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발송</a:t>
              </a:r>
              <a:r>
                <a:rPr lang="en-US" altLang="ko-KR" sz="9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ko-KR" altLang="en-US" sz="9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하였</a:t>
              </a:r>
              <a:r>
                <a:rPr lang="en-US" altLang="ko-KR" sz="900" b="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습니다</a:t>
              </a:r>
              <a:r>
                <a:rPr lang="en-US" altLang="ko-KR" sz="9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.</a:t>
              </a:r>
              <a:endParaRPr lang="ko-KR" alt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8240" name="타원 8239"/>
            <p:cNvSpPr>
              <a:spLocks/>
            </p:cNvSpPr>
            <p:nvPr/>
          </p:nvSpPr>
          <p:spPr bwMode="auto">
            <a:xfrm>
              <a:off x="4469130" y="4538980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8241" name="그림 8240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523740" y="4563745"/>
              <a:ext cx="292735" cy="292735"/>
            </a:xfrm>
            <a:prstGeom prst="rect">
              <a:avLst/>
            </a:prstGeom>
            <a:noFill/>
          </p:spPr>
        </p:pic>
      </p:grpSp>
      <p:sp>
        <p:nvSpPr>
          <p:cNvPr id="118" name="직사각형 117">
            <a:extLst>
              <a:ext uri="{FF2B5EF4-FFF2-40B4-BE49-F238E27FC236}">
                <a16:creationId xmlns:a16="http://schemas.microsoft.com/office/drawing/2014/main" id="{D8E8DCD3-979A-46DD-857F-2C5E5274E1DC}"/>
              </a:ext>
            </a:extLst>
          </p:cNvPr>
          <p:cNvSpPr>
            <a:spLocks/>
          </p:cNvSpPr>
          <p:nvPr/>
        </p:nvSpPr>
        <p:spPr bwMode="auto">
          <a:xfrm>
            <a:off x="1784648" y="3484200"/>
            <a:ext cx="619733" cy="275590"/>
          </a:xfrm>
          <a:prstGeom prst="rect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1000" b="1" cap="none">
                <a:solidFill>
                  <a:schemeClr val="bg1"/>
                </a:solidFill>
                <a:latin typeface="맑은 고딕" charset="0"/>
                <a:ea typeface="맑은 고딕" charset="0"/>
              </a:rPr>
              <a:t>반려</a:t>
            </a:r>
            <a:endParaRPr lang="ko-KR" altLang="en-US" sz="10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graphicFrame>
        <p:nvGraphicFramePr>
          <p:cNvPr id="126" name="내용 개체 틀 8209">
            <a:extLst>
              <a:ext uri="{FF2B5EF4-FFF2-40B4-BE49-F238E27FC236}">
                <a16:creationId xmlns:a16="http://schemas.microsoft.com/office/drawing/2014/main" id="{32F3F999-064B-4695-9FE8-8685ADA87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067386"/>
              </p:ext>
            </p:extLst>
          </p:nvPr>
        </p:nvGraphicFramePr>
        <p:xfrm>
          <a:off x="327070" y="3906929"/>
          <a:ext cx="3480435" cy="844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455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2" name="타원 131">
            <a:extLst>
              <a:ext uri="{FF2B5EF4-FFF2-40B4-BE49-F238E27FC236}">
                <a16:creationId xmlns:a16="http://schemas.microsoft.com/office/drawing/2014/main" id="{8C49ACDB-18A1-4C4E-BBDF-88738017C58E}"/>
              </a:ext>
            </a:extLst>
          </p:cNvPr>
          <p:cNvSpPr>
            <a:spLocks/>
          </p:cNvSpPr>
          <p:nvPr/>
        </p:nvSpPr>
        <p:spPr bwMode="auto">
          <a:xfrm>
            <a:off x="540430" y="4001544"/>
            <a:ext cx="379095" cy="3784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1" cap="none" dirty="0">
              <a:latin typeface="맑은 고딕" charset="0"/>
              <a:ea typeface="맑은 고딕" charset="0"/>
            </a:endParaRPr>
          </a:p>
        </p:txBody>
      </p:sp>
      <p:pic>
        <p:nvPicPr>
          <p:cNvPr id="135" name="그림 134" descr="/Users/jayounglee/Library/Group Containers/L48J367XN4.com.infraware.PolarisOffice/EngineTemp/3985/image1.png">
            <a:extLst>
              <a:ext uri="{FF2B5EF4-FFF2-40B4-BE49-F238E27FC236}">
                <a16:creationId xmlns:a16="http://schemas.microsoft.com/office/drawing/2014/main" id="{3A328560-1312-4128-99AA-5805F907F4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8215" y="4028214"/>
            <a:ext cx="292735" cy="292735"/>
          </a:xfrm>
          <a:prstGeom prst="rect">
            <a:avLst/>
          </a:prstGeom>
          <a:noFill/>
        </p:spPr>
      </p:pic>
      <p:sp>
        <p:nvSpPr>
          <p:cNvPr id="136" name="직사각형 135">
            <a:extLst>
              <a:ext uri="{FF2B5EF4-FFF2-40B4-BE49-F238E27FC236}">
                <a16:creationId xmlns:a16="http://schemas.microsoft.com/office/drawing/2014/main" id="{C02A661B-0397-49BA-A897-82AD59D34BBF}"/>
              </a:ext>
            </a:extLst>
          </p:cNvPr>
          <p:cNvSpPr>
            <a:spLocks/>
          </p:cNvSpPr>
          <p:nvPr/>
        </p:nvSpPr>
        <p:spPr bwMode="auto">
          <a:xfrm>
            <a:off x="924605" y="4411754"/>
            <a:ext cx="1343523" cy="275590"/>
          </a:xfrm>
          <a:prstGeom prst="rect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10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작업지시서 수정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45CF32E0-B1DD-485F-B119-8B813F49F694}"/>
              </a:ext>
            </a:extLst>
          </p:cNvPr>
          <p:cNvSpPr txBox="1">
            <a:spLocks/>
          </p:cNvSpPr>
          <p:nvPr/>
        </p:nvSpPr>
        <p:spPr>
          <a:xfrm>
            <a:off x="960755" y="4025209"/>
            <a:ext cx="3211195" cy="369332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900" b="0" u="sng" cap="none" dirty="0">
                <a:solidFill>
                  <a:srgbClr val="0079A4"/>
                </a:solidFill>
                <a:latin typeface="나눔고딕" charset="0"/>
                <a:ea typeface="나눔고딕" charset="0"/>
              </a:rPr>
              <a:t>생산자님이</a:t>
            </a:r>
            <a:r>
              <a:rPr lang="ko-KR" altLang="en-US" sz="900" b="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발송한</a:t>
            </a:r>
            <a:r>
              <a: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</a:t>
            </a:r>
            <a:r>
              <a:rPr lang="ko-KR" alt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샘플에 대한 </a:t>
            </a:r>
            <a:r>
              <a:rPr lang="ko-KR" altLang="en-US" sz="900" b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작업지시서에</a:t>
            </a:r>
            <a:endParaRPr lang="en-US" altLang="ko-KR" sz="900" b="0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FINAL SPEC</a:t>
            </a:r>
            <a:r>
              <a: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의 </a:t>
            </a: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SIZE</a:t>
            </a:r>
            <a:r>
              <a:rPr lang="ko-KR" alt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와 </a:t>
            </a:r>
            <a:r>
              <a:rPr lang="en-US" altLang="ko-KR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SPEC</a:t>
            </a:r>
            <a:r>
              <a:rPr lang="ko-KR" alt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을 </a:t>
            </a:r>
            <a:r>
              <a: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입력해주세요</a:t>
            </a: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.</a:t>
            </a:r>
            <a:endParaRPr lang="en-US" altLang="ko-KR" sz="900" b="1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graphicFrame>
        <p:nvGraphicFramePr>
          <p:cNvPr id="140" name="내용 개체 틀 8209">
            <a:extLst>
              <a:ext uri="{FF2B5EF4-FFF2-40B4-BE49-F238E27FC236}">
                <a16:creationId xmlns:a16="http://schemas.microsoft.com/office/drawing/2014/main" id="{AC873B1A-A024-4603-BCBD-C281F230A3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640645"/>
              </p:ext>
            </p:extLst>
          </p:nvPr>
        </p:nvGraphicFramePr>
        <p:xfrm>
          <a:off x="307316" y="4744690"/>
          <a:ext cx="3480435" cy="1713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1326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1" name="타원 140">
            <a:extLst>
              <a:ext uri="{FF2B5EF4-FFF2-40B4-BE49-F238E27FC236}">
                <a16:creationId xmlns:a16="http://schemas.microsoft.com/office/drawing/2014/main" id="{6EDE67BA-1445-4332-9057-65D13F8A749F}"/>
              </a:ext>
            </a:extLst>
          </p:cNvPr>
          <p:cNvSpPr>
            <a:spLocks/>
          </p:cNvSpPr>
          <p:nvPr/>
        </p:nvSpPr>
        <p:spPr bwMode="auto">
          <a:xfrm>
            <a:off x="520676" y="4839305"/>
            <a:ext cx="379095" cy="3784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1" cap="none" dirty="0">
              <a:latin typeface="맑은 고딕" charset="0"/>
              <a:ea typeface="맑은 고딕" charset="0"/>
            </a:endParaRPr>
          </a:p>
        </p:txBody>
      </p:sp>
      <p:pic>
        <p:nvPicPr>
          <p:cNvPr id="142" name="그림 141" descr="/Users/jayounglee/Library/Group Containers/L48J367XN4.com.infraware.PolarisOffice/EngineTemp/3985/image1.png">
            <a:extLst>
              <a:ext uri="{FF2B5EF4-FFF2-40B4-BE49-F238E27FC236}">
                <a16:creationId xmlns:a16="http://schemas.microsoft.com/office/drawing/2014/main" id="{A89C948E-CD84-4DEE-A3AD-8EF5F657C04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8461" y="4865975"/>
            <a:ext cx="292735" cy="292735"/>
          </a:xfrm>
          <a:prstGeom prst="rect">
            <a:avLst/>
          </a:prstGeom>
          <a:noFill/>
        </p:spPr>
      </p:pic>
      <p:sp>
        <p:nvSpPr>
          <p:cNvPr id="143" name="직사각형 142">
            <a:extLst>
              <a:ext uri="{FF2B5EF4-FFF2-40B4-BE49-F238E27FC236}">
                <a16:creationId xmlns:a16="http://schemas.microsoft.com/office/drawing/2014/main" id="{0023008D-42B2-4F37-94CD-7A63CE8FCBDB}"/>
              </a:ext>
            </a:extLst>
          </p:cNvPr>
          <p:cNvSpPr>
            <a:spLocks/>
          </p:cNvSpPr>
          <p:nvPr/>
        </p:nvSpPr>
        <p:spPr bwMode="auto">
          <a:xfrm>
            <a:off x="984319" y="5226053"/>
            <a:ext cx="1343523" cy="275590"/>
          </a:xfrm>
          <a:prstGeom prst="rect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10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샘플발송</a:t>
            </a:r>
          </a:p>
        </p:txBody>
      </p:sp>
      <p:sp>
        <p:nvSpPr>
          <p:cNvPr id="148" name="직사각형 147">
            <a:extLst>
              <a:ext uri="{FF2B5EF4-FFF2-40B4-BE49-F238E27FC236}">
                <a16:creationId xmlns:a16="http://schemas.microsoft.com/office/drawing/2014/main" id="{B3D28721-5CB6-4E54-B52E-AD950A43CC56}"/>
              </a:ext>
            </a:extLst>
          </p:cNvPr>
          <p:cNvSpPr>
            <a:spLocks/>
          </p:cNvSpPr>
          <p:nvPr/>
        </p:nvSpPr>
        <p:spPr bwMode="auto">
          <a:xfrm>
            <a:off x="2456200" y="5222711"/>
            <a:ext cx="1197610" cy="2501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작업지시서 보기</a:t>
            </a:r>
            <a:endParaRPr lang="ko-KR" altLang="en-US" sz="1000" b="1" cap="none" dirty="0"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49" name="직사각형 148">
            <a:extLst>
              <a:ext uri="{FF2B5EF4-FFF2-40B4-BE49-F238E27FC236}">
                <a16:creationId xmlns:a16="http://schemas.microsoft.com/office/drawing/2014/main" id="{C8265944-2884-441D-808E-76622F431062}"/>
              </a:ext>
            </a:extLst>
          </p:cNvPr>
          <p:cNvSpPr>
            <a:spLocks/>
          </p:cNvSpPr>
          <p:nvPr/>
        </p:nvSpPr>
        <p:spPr bwMode="auto">
          <a:xfrm>
            <a:off x="471442" y="6105738"/>
            <a:ext cx="2440668" cy="27559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lumMod val="75000"/>
              </a:schemeClr>
            </a:solidFill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 err="1">
                <a:solidFill>
                  <a:schemeClr val="bg2"/>
                </a:solidFill>
                <a:latin typeface="맑은 고딕" charset="0"/>
                <a:ea typeface="맑은 고딕" charset="0"/>
              </a:rPr>
              <a:t>송장번호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50" name="직사각형 149">
            <a:extLst>
              <a:ext uri="{FF2B5EF4-FFF2-40B4-BE49-F238E27FC236}">
                <a16:creationId xmlns:a16="http://schemas.microsoft.com/office/drawing/2014/main" id="{14012750-58C4-44C6-AAA8-4A5F45BF7FF4}"/>
              </a:ext>
            </a:extLst>
          </p:cNvPr>
          <p:cNvSpPr>
            <a:spLocks/>
          </p:cNvSpPr>
          <p:nvPr/>
        </p:nvSpPr>
        <p:spPr bwMode="auto">
          <a:xfrm>
            <a:off x="3051223" y="6097120"/>
            <a:ext cx="515165" cy="275590"/>
          </a:xfrm>
          <a:prstGeom prst="rect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>
                <a:solidFill>
                  <a:schemeClr val="bg2"/>
                </a:solidFill>
                <a:latin typeface="맑은 고딕" charset="0"/>
                <a:ea typeface="맑은 고딕" charset="0"/>
              </a:rPr>
              <a:t>입력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51" name="직사각형 150">
            <a:extLst>
              <a:ext uri="{FF2B5EF4-FFF2-40B4-BE49-F238E27FC236}">
                <a16:creationId xmlns:a16="http://schemas.microsoft.com/office/drawing/2014/main" id="{F497925D-FE0F-45F9-83C4-A648C7E0DC5F}"/>
              </a:ext>
            </a:extLst>
          </p:cNvPr>
          <p:cNvSpPr>
            <a:spLocks/>
          </p:cNvSpPr>
          <p:nvPr/>
        </p:nvSpPr>
        <p:spPr bwMode="auto">
          <a:xfrm>
            <a:off x="444772" y="5781888"/>
            <a:ext cx="2440668" cy="27559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lumMod val="75000"/>
              </a:schemeClr>
            </a:solidFill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defTabSz="682625">
              <a:spcBef>
                <a:spcPts val="0"/>
              </a:spcBef>
              <a:spcAft>
                <a:spcPts val="0"/>
              </a:spcAft>
            </a:pPr>
            <a:r>
              <a:rPr lang="ko-KR" altLang="en-US" sz="1000" b="1" cap="none" dirty="0" err="1">
                <a:solidFill>
                  <a:schemeClr val="bg2"/>
                </a:solidFill>
                <a:latin typeface="맑은 고딕" charset="0"/>
                <a:ea typeface="맑은 고딕" charset="0"/>
              </a:rPr>
              <a:t>택배사</a:t>
            </a:r>
            <a:r>
              <a:rPr lang="ko-KR" altLang="en-US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선택                               ▼       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B4A8EA39-77D4-4FDD-8410-53A3D1BE5A80}"/>
              </a:ext>
            </a:extLst>
          </p:cNvPr>
          <p:cNvSpPr txBox="1">
            <a:spLocks/>
          </p:cNvSpPr>
          <p:nvPr/>
        </p:nvSpPr>
        <p:spPr>
          <a:xfrm>
            <a:off x="924605" y="4917772"/>
            <a:ext cx="3211195" cy="36893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ko-KR" altLang="en-US" sz="900" b="0" u="sng" cap="none" dirty="0">
                <a:solidFill>
                  <a:srgbClr val="0079A4"/>
                </a:solidFill>
                <a:latin typeface="나눔고딕" charset="0"/>
                <a:ea typeface="나눔고딕" charset="0"/>
              </a:rPr>
              <a:t>생산자님</a:t>
            </a:r>
            <a:r>
              <a: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에게 </a:t>
            </a:r>
            <a:r>
              <a:rPr lang="en-US" altLang="ko-KR" sz="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샘플을</a:t>
            </a:r>
            <a:r>
              <a:rPr lang="en-US" altLang="ko-K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</a:t>
            </a:r>
            <a:r>
              <a:rPr lang="en-US" altLang="ko-KR" sz="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발송</a:t>
            </a:r>
            <a:r>
              <a:rPr lang="en-US" altLang="ko-KR" sz="9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해주세요</a:t>
            </a: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158" name="직사각형 157">
            <a:extLst>
              <a:ext uri="{FF2B5EF4-FFF2-40B4-BE49-F238E27FC236}">
                <a16:creationId xmlns:a16="http://schemas.microsoft.com/office/drawing/2014/main" id="{0AA9A3E9-E52F-40A6-A9C8-63D64315503E}"/>
              </a:ext>
            </a:extLst>
          </p:cNvPr>
          <p:cNvSpPr>
            <a:spLocks/>
          </p:cNvSpPr>
          <p:nvPr/>
        </p:nvSpPr>
        <p:spPr bwMode="auto">
          <a:xfrm>
            <a:off x="2358888" y="4414566"/>
            <a:ext cx="1197610" cy="2501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작업지시서 보기</a:t>
            </a:r>
            <a:endParaRPr lang="ko-KR" altLang="en-US" sz="1000" b="1" cap="none" dirty="0"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내용 개체 틀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126154"/>
              </p:ext>
            </p:extLst>
          </p:nvPr>
        </p:nvGraphicFramePr>
        <p:xfrm>
          <a:off x="4226560" y="836712"/>
          <a:ext cx="3318510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8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468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68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194" name="Rectangle 8193"/>
          <p:cNvSpPr>
            <a:spLocks/>
          </p:cNvSpPr>
          <p:nvPr/>
        </p:nvSpPr>
        <p:spPr bwMode="auto">
          <a:xfrm>
            <a:off x="3951605" y="85725"/>
            <a:ext cx="3733799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5" name="Rectangle 8194"/>
          <p:cNvSpPr>
            <a:spLocks/>
          </p:cNvSpPr>
          <p:nvPr/>
        </p:nvSpPr>
        <p:spPr bwMode="auto">
          <a:xfrm>
            <a:off x="8574405" y="85725"/>
            <a:ext cx="1282700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F-MY-DASH-04-03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6" name="TextBox 8195"/>
          <p:cNvSpPr txBox="1">
            <a:spLocks/>
          </p:cNvSpPr>
          <p:nvPr/>
        </p:nvSpPr>
        <p:spPr bwMode="auto">
          <a:xfrm>
            <a:off x="933449" y="85725"/>
            <a:ext cx="1429385" cy="24828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Maket it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7" name="Rectangle 8196"/>
          <p:cNvSpPr>
            <a:spLocks/>
          </p:cNvSpPr>
          <p:nvPr/>
        </p:nvSpPr>
        <p:spPr bwMode="auto">
          <a:xfrm>
            <a:off x="9721850" y="104775"/>
            <a:ext cx="186055" cy="24955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8" name="Rectangle 8197"/>
          <p:cNvSpPr>
            <a:spLocks/>
          </p:cNvSpPr>
          <p:nvPr/>
        </p:nvSpPr>
        <p:spPr bwMode="auto">
          <a:xfrm>
            <a:off x="9906000" y="-76200"/>
            <a:ext cx="1905" cy="154305"/>
          </a:xfrm>
          <a:prstGeom prst="rect">
            <a:avLst/>
          </a:prstGeom>
          <a:solidFill>
            <a:srgbClr val="376EA6"/>
          </a:solidFill>
          <a:ln w="0">
            <a:noFill/>
            <a:prstDash/>
          </a:ln>
        </p:spPr>
        <p:txBody>
          <a:bodyPr vert="horz" wrap="none" lIns="0" tIns="0" rIns="0" bIns="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9" name="직사각형 8198"/>
          <p:cNvSpPr>
            <a:spLocks/>
          </p:cNvSpPr>
          <p:nvPr/>
        </p:nvSpPr>
        <p:spPr bwMode="auto">
          <a:xfrm>
            <a:off x="11793855" y="6021705"/>
            <a:ext cx="73025" cy="4762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0" name="직사각형 8199"/>
          <p:cNvSpPr>
            <a:spLocks/>
          </p:cNvSpPr>
          <p:nvPr/>
        </p:nvSpPr>
        <p:spPr bwMode="auto">
          <a:xfrm>
            <a:off x="109855" y="400050"/>
            <a:ext cx="1508125" cy="24574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마이페이지 &gt; 샘플승인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1" name="TextBox 8200"/>
          <p:cNvSpPr txBox="1">
            <a:spLocks/>
          </p:cNvSpPr>
          <p:nvPr/>
        </p:nvSpPr>
        <p:spPr bwMode="auto">
          <a:xfrm>
            <a:off x="3945255" y="87630"/>
            <a:ext cx="3673474" cy="24638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마이페이지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graphicFrame>
        <p:nvGraphicFramePr>
          <p:cNvPr id="84" name="내용 개체 틀 83"/>
          <p:cNvGraphicFramePr>
            <a:graphicFrameLocks noGrp="1"/>
          </p:cNvGraphicFramePr>
          <p:nvPr/>
        </p:nvGraphicFramePr>
        <p:xfrm>
          <a:off x="7833360" y="1113155"/>
          <a:ext cx="1944370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1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맑은 고딕" charset="0"/>
                          <a:ea typeface="맑은 고딕" charset="0"/>
                        </a:rPr>
                        <a:t>전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2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3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4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5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6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표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045914"/>
              </p:ext>
            </p:extLst>
          </p:nvPr>
        </p:nvGraphicFramePr>
        <p:xfrm>
          <a:off x="-483235" y="-19050"/>
          <a:ext cx="467995" cy="620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00" b="1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버전</a:t>
                      </a:r>
                      <a:endParaRPr lang="ko-KR" altLang="en-US" sz="1000" b="1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1.0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grpSp>
        <p:nvGrpSpPr>
          <p:cNvPr id="78" name="그룹 77"/>
          <p:cNvGrpSpPr/>
          <p:nvPr/>
        </p:nvGrpSpPr>
        <p:grpSpPr>
          <a:xfrm>
            <a:off x="4404995" y="2713772"/>
            <a:ext cx="3079545" cy="507831"/>
            <a:chOff x="4404995" y="3940175"/>
            <a:chExt cx="3079545" cy="507831"/>
          </a:xfrm>
        </p:grpSpPr>
        <p:sp>
          <p:nvSpPr>
            <p:cNvPr id="79" name="TextBox 78"/>
            <p:cNvSpPr txBox="1">
              <a:spLocks/>
            </p:cNvSpPr>
            <p:nvPr/>
          </p:nvSpPr>
          <p:spPr>
            <a:xfrm>
              <a:off x="4879340" y="3940175"/>
              <a:ext cx="2605200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</a:t>
              </a:r>
              <a:r>
                <a:rPr lang="ko-KR" altLang="en-US" sz="9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에게</a:t>
              </a:r>
              <a:r>
                <a:rPr lang="en-US" altLang="ko-KR" sz="9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작업지시서를</a:t>
              </a:r>
              <a:r>
                <a:rPr lang="en-US" altLang="ko-KR" sz="9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업데이트</a:t>
              </a:r>
              <a:r>
                <a:rPr lang="en-US" altLang="ko-KR" sz="900" b="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하였습니다</a:t>
              </a:r>
              <a:r>
                <a:rPr lang="en-US" altLang="ko-KR" sz="9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. 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80" name="타원 79"/>
            <p:cNvSpPr>
              <a:spLocks/>
            </p:cNvSpPr>
            <p:nvPr/>
          </p:nvSpPr>
          <p:spPr bwMode="auto">
            <a:xfrm>
              <a:off x="4404995" y="3958590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81" name="그림 80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459605" y="3983355"/>
              <a:ext cx="292735" cy="292735"/>
            </a:xfrm>
            <a:prstGeom prst="rect">
              <a:avLst/>
            </a:prstGeom>
            <a:noFill/>
          </p:spPr>
        </p:pic>
      </p:grpSp>
      <p:grpSp>
        <p:nvGrpSpPr>
          <p:cNvPr id="8226" name="그룹 8225"/>
          <p:cNvGrpSpPr/>
          <p:nvPr/>
        </p:nvGrpSpPr>
        <p:grpSpPr>
          <a:xfrm>
            <a:off x="4376420" y="1020862"/>
            <a:ext cx="2433775" cy="507831"/>
            <a:chOff x="4376420" y="2247265"/>
            <a:chExt cx="2433775" cy="507831"/>
          </a:xfrm>
        </p:grpSpPr>
        <p:sp>
          <p:nvSpPr>
            <p:cNvPr id="8227" name="TextBox 8226"/>
            <p:cNvSpPr txBox="1">
              <a:spLocks/>
            </p:cNvSpPr>
            <p:nvPr/>
          </p:nvSpPr>
          <p:spPr>
            <a:xfrm>
              <a:off x="4859020" y="2247265"/>
              <a:ext cx="1951175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</a:t>
              </a:r>
              <a:r>
                <a:rPr lang="ko-KR" altLang="en-US" sz="900" b="0" u="sng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의</a:t>
              </a:r>
              <a:r>
                <a:rPr lang="ko-KR" altLang="en-US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b="1" cap="none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샘플</a:t>
              </a:r>
              <a:r>
                <a:rPr lang="ko-KR" altLang="en-US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이 </a:t>
              </a:r>
              <a:r>
                <a:rPr lang="en-US" altLang="ko-KR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ko-KR" altLang="en-US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반려</a:t>
              </a:r>
              <a:r>
                <a:rPr lang="ko-KR" altLang="en-US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되었습니다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.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8228" name="타원 8227"/>
            <p:cNvSpPr>
              <a:spLocks/>
            </p:cNvSpPr>
            <p:nvPr/>
          </p:nvSpPr>
          <p:spPr bwMode="auto">
            <a:xfrm>
              <a:off x="4376420" y="2277745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8229" name="그림 8228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431030" y="2302510"/>
              <a:ext cx="292735" cy="292735"/>
            </a:xfrm>
            <a:prstGeom prst="rect">
              <a:avLst/>
            </a:prstGeom>
            <a:noFill/>
          </p:spPr>
        </p:pic>
      </p:grpSp>
      <p:grpSp>
        <p:nvGrpSpPr>
          <p:cNvPr id="8230" name="그룹 8229"/>
          <p:cNvGrpSpPr/>
          <p:nvPr/>
        </p:nvGrpSpPr>
        <p:grpSpPr>
          <a:xfrm>
            <a:off x="4380230" y="1594267"/>
            <a:ext cx="2502464" cy="507831"/>
            <a:chOff x="4380230" y="2820670"/>
            <a:chExt cx="2502464" cy="507831"/>
          </a:xfrm>
        </p:grpSpPr>
        <p:sp>
          <p:nvSpPr>
            <p:cNvPr id="8231" name="TextBox 8230"/>
            <p:cNvSpPr txBox="1">
              <a:spLocks/>
            </p:cNvSpPr>
            <p:nvPr/>
          </p:nvSpPr>
          <p:spPr>
            <a:xfrm>
              <a:off x="4854575" y="2820670"/>
              <a:ext cx="2028119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</a:t>
              </a:r>
              <a:r>
                <a:rPr lang="ko-KR" altLang="en-US" sz="9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에게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샘플을 승인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하였습니다.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8232" name="타원 8231"/>
            <p:cNvSpPr>
              <a:spLocks/>
            </p:cNvSpPr>
            <p:nvPr/>
          </p:nvSpPr>
          <p:spPr bwMode="auto">
            <a:xfrm>
              <a:off x="4380230" y="2839720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8233" name="그림 8232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434205" y="2863850"/>
              <a:ext cx="292735" cy="292735"/>
            </a:xfrm>
            <a:prstGeom prst="rect">
              <a:avLst/>
            </a:prstGeom>
            <a:noFill/>
          </p:spPr>
        </p:pic>
      </p:grpSp>
      <p:grpSp>
        <p:nvGrpSpPr>
          <p:cNvPr id="8234" name="그룹 8233"/>
          <p:cNvGrpSpPr/>
          <p:nvPr/>
        </p:nvGrpSpPr>
        <p:grpSpPr>
          <a:xfrm>
            <a:off x="4458970" y="2246412"/>
            <a:ext cx="2502464" cy="507831"/>
            <a:chOff x="4458970" y="3472815"/>
            <a:chExt cx="2502464" cy="507831"/>
          </a:xfrm>
        </p:grpSpPr>
        <p:sp>
          <p:nvSpPr>
            <p:cNvPr id="8235" name="TextBox 8234"/>
            <p:cNvSpPr txBox="1">
              <a:spLocks/>
            </p:cNvSpPr>
            <p:nvPr/>
          </p:nvSpPr>
          <p:spPr>
            <a:xfrm>
              <a:off x="4933315" y="3472815"/>
              <a:ext cx="2028119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</a:t>
              </a:r>
              <a:r>
                <a:rPr lang="ko-KR" altLang="en-US" sz="9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에게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샘플을 반려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하였습니다.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8236" name="타원 8235"/>
            <p:cNvSpPr>
              <a:spLocks/>
            </p:cNvSpPr>
            <p:nvPr/>
          </p:nvSpPr>
          <p:spPr bwMode="auto">
            <a:xfrm>
              <a:off x="4458970" y="3491230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8237" name="그림 8236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513580" y="3515995"/>
              <a:ext cx="292735" cy="292735"/>
            </a:xfrm>
            <a:prstGeom prst="rect">
              <a:avLst/>
            </a:prstGeom>
            <a:noFill/>
          </p:spPr>
        </p:pic>
      </p:grpSp>
      <p:grpSp>
        <p:nvGrpSpPr>
          <p:cNvPr id="8238" name="그룹 8237"/>
          <p:cNvGrpSpPr/>
          <p:nvPr/>
        </p:nvGrpSpPr>
        <p:grpSpPr>
          <a:xfrm>
            <a:off x="4469130" y="3294162"/>
            <a:ext cx="3047485" cy="507831"/>
            <a:chOff x="4469130" y="4520565"/>
            <a:chExt cx="3047485" cy="507831"/>
          </a:xfrm>
        </p:grpSpPr>
        <p:sp>
          <p:nvSpPr>
            <p:cNvPr id="8239" name="TextBox 8238"/>
            <p:cNvSpPr txBox="1">
              <a:spLocks/>
            </p:cNvSpPr>
            <p:nvPr/>
          </p:nvSpPr>
          <p:spPr>
            <a:xfrm>
              <a:off x="4943475" y="4520565"/>
              <a:ext cx="2573140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</a:t>
              </a:r>
              <a:r>
                <a:rPr lang="ko-KR" altLang="en-US" sz="9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에게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b="1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작업지시서를 업데이트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하였습니다.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8240" name="타원 8239"/>
            <p:cNvSpPr>
              <a:spLocks/>
            </p:cNvSpPr>
            <p:nvPr/>
          </p:nvSpPr>
          <p:spPr bwMode="auto">
            <a:xfrm>
              <a:off x="4469130" y="4538980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8241" name="그림 8240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523740" y="4563745"/>
              <a:ext cx="292735" cy="292735"/>
            </a:xfrm>
            <a:prstGeom prst="rect">
              <a:avLst/>
            </a:prstGeom>
            <a:noFill/>
          </p:spPr>
        </p:pic>
      </p:grpSp>
      <p:graphicFrame>
        <p:nvGraphicFramePr>
          <p:cNvPr id="140" name="내용 개체 틀 8209">
            <a:extLst>
              <a:ext uri="{FF2B5EF4-FFF2-40B4-BE49-F238E27FC236}">
                <a16:creationId xmlns:a16="http://schemas.microsoft.com/office/drawing/2014/main" id="{AC873B1A-A024-4603-BCBD-C281F230A3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33165"/>
              </p:ext>
            </p:extLst>
          </p:nvPr>
        </p:nvGraphicFramePr>
        <p:xfrm>
          <a:off x="332670" y="2120641"/>
          <a:ext cx="3480435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1" name="타원 140">
            <a:extLst>
              <a:ext uri="{FF2B5EF4-FFF2-40B4-BE49-F238E27FC236}">
                <a16:creationId xmlns:a16="http://schemas.microsoft.com/office/drawing/2014/main" id="{6EDE67BA-1445-4332-9057-65D13F8A749F}"/>
              </a:ext>
            </a:extLst>
          </p:cNvPr>
          <p:cNvSpPr>
            <a:spLocks/>
          </p:cNvSpPr>
          <p:nvPr/>
        </p:nvSpPr>
        <p:spPr bwMode="auto">
          <a:xfrm>
            <a:off x="546030" y="2215256"/>
            <a:ext cx="379095" cy="3784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1" cap="none" dirty="0">
              <a:latin typeface="맑은 고딕" charset="0"/>
              <a:ea typeface="맑은 고딕" charset="0"/>
            </a:endParaRPr>
          </a:p>
        </p:txBody>
      </p:sp>
      <p:pic>
        <p:nvPicPr>
          <p:cNvPr id="142" name="그림 141" descr="/Users/jayounglee/Library/Group Containers/L48J367XN4.com.infraware.PolarisOffice/EngineTemp/3985/image1.png">
            <a:extLst>
              <a:ext uri="{FF2B5EF4-FFF2-40B4-BE49-F238E27FC236}">
                <a16:creationId xmlns:a16="http://schemas.microsoft.com/office/drawing/2014/main" id="{A89C948E-CD84-4DEE-A3AD-8EF5F657C04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3815" y="2241926"/>
            <a:ext cx="292735" cy="292735"/>
          </a:xfrm>
          <a:prstGeom prst="rect">
            <a:avLst/>
          </a:prstGeom>
          <a:noFill/>
        </p:spPr>
      </p:pic>
      <p:sp>
        <p:nvSpPr>
          <p:cNvPr id="148" name="직사각형 147">
            <a:extLst>
              <a:ext uri="{FF2B5EF4-FFF2-40B4-BE49-F238E27FC236}">
                <a16:creationId xmlns:a16="http://schemas.microsoft.com/office/drawing/2014/main" id="{B3D28721-5CB6-4E54-B52E-AD950A43CC56}"/>
              </a:ext>
            </a:extLst>
          </p:cNvPr>
          <p:cNvSpPr>
            <a:spLocks/>
          </p:cNvSpPr>
          <p:nvPr/>
        </p:nvSpPr>
        <p:spPr bwMode="auto">
          <a:xfrm>
            <a:off x="2481554" y="2598662"/>
            <a:ext cx="1197610" cy="2501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작업지시서 보기</a:t>
            </a:r>
            <a:endParaRPr lang="ko-KR" altLang="en-US" sz="1000" b="1" cap="none" dirty="0"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9BFCA18-1535-41A9-B46B-9F3428296820}"/>
              </a:ext>
            </a:extLst>
          </p:cNvPr>
          <p:cNvSpPr txBox="1">
            <a:spLocks/>
          </p:cNvSpPr>
          <p:nvPr/>
        </p:nvSpPr>
        <p:spPr>
          <a:xfrm>
            <a:off x="951160" y="2156337"/>
            <a:ext cx="3211195" cy="369332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900" b="0" u="sng" cap="none" dirty="0">
                <a:solidFill>
                  <a:srgbClr val="0079A4"/>
                </a:solidFill>
                <a:latin typeface="나눔고딕" charset="0"/>
                <a:ea typeface="나눔고딕" charset="0"/>
              </a:rPr>
              <a:t>생산자님이</a:t>
            </a: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</a:t>
            </a:r>
            <a:r>
              <a:rPr lang="ko-KR" altLang="en-US" sz="900" b="0" cap="none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재발송한</a:t>
            </a:r>
            <a:r>
              <a: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</a:t>
            </a:r>
            <a:r>
              <a:rPr lang="ko-KR" alt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샘플에 대해 </a:t>
            </a:r>
            <a:r>
              <a:rPr lang="ko-KR" altLang="en-US" sz="900" b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작업지시서에</a:t>
            </a:r>
            <a:endParaRPr lang="en-US" altLang="ko-KR" sz="900" b="0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ko-KR" sz="9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1ST SAMPLE </a:t>
            </a:r>
            <a:r>
              <a: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실측사이즈와 사이즈 수정을 입력해주세요</a:t>
            </a:r>
            <a:endParaRPr lang="en-US" altLang="ko-KR" sz="900" b="1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85E235A9-B555-477E-B41B-2B8E023813FB}"/>
              </a:ext>
            </a:extLst>
          </p:cNvPr>
          <p:cNvSpPr>
            <a:spLocks/>
          </p:cNvSpPr>
          <p:nvPr/>
        </p:nvSpPr>
        <p:spPr bwMode="auto">
          <a:xfrm>
            <a:off x="1034526" y="2602606"/>
            <a:ext cx="1343523" cy="275590"/>
          </a:xfrm>
          <a:prstGeom prst="rect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10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작업지시서 수정</a:t>
            </a:r>
          </a:p>
        </p:txBody>
      </p:sp>
      <p:graphicFrame>
        <p:nvGraphicFramePr>
          <p:cNvPr id="98" name="내용 개체 틀 8203">
            <a:extLst>
              <a:ext uri="{FF2B5EF4-FFF2-40B4-BE49-F238E27FC236}">
                <a16:creationId xmlns:a16="http://schemas.microsoft.com/office/drawing/2014/main" id="{F3EC1B8E-7011-4679-8C9C-FDBABDFFF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173240"/>
              </p:ext>
            </p:extLst>
          </p:nvPr>
        </p:nvGraphicFramePr>
        <p:xfrm>
          <a:off x="299720" y="1288306"/>
          <a:ext cx="3480435" cy="844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455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9" name="TextBox 98">
            <a:extLst>
              <a:ext uri="{FF2B5EF4-FFF2-40B4-BE49-F238E27FC236}">
                <a16:creationId xmlns:a16="http://schemas.microsoft.com/office/drawing/2014/main" id="{364BBC9B-C574-42F3-AD04-E2D892188031}"/>
              </a:ext>
            </a:extLst>
          </p:cNvPr>
          <p:cNvSpPr txBox="1">
            <a:spLocks/>
          </p:cNvSpPr>
          <p:nvPr/>
        </p:nvSpPr>
        <p:spPr>
          <a:xfrm>
            <a:off x="897890" y="1447056"/>
            <a:ext cx="2710999" cy="507831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900" b="0" u="sng" cap="none" dirty="0">
                <a:solidFill>
                  <a:srgbClr val="0079A4"/>
                </a:solidFill>
                <a:latin typeface="나눔고딕" charset="0"/>
                <a:ea typeface="나눔고딕" charset="0"/>
              </a:rPr>
              <a:t>생산자님</a:t>
            </a:r>
            <a:r>
              <a: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이 재</a:t>
            </a:r>
            <a:r>
              <a:rPr lang="en-US" altLang="ko-KR" sz="900" b="0" cap="none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발송</a:t>
            </a:r>
            <a:r>
              <a: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한 </a:t>
            </a:r>
            <a:r>
              <a:rPr lang="en-US" altLang="ko-KR" sz="900" b="1" cap="none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샘플의</a:t>
            </a:r>
            <a:r>
              <a:rPr lang="en-US" altLang="ko-KR" sz="900" b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수취</a:t>
            </a:r>
            <a:r>
              <a:rPr lang="en-US" altLang="ko-KR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여부를 알려주세요</a:t>
            </a: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100" name="타원 99">
            <a:extLst>
              <a:ext uri="{FF2B5EF4-FFF2-40B4-BE49-F238E27FC236}">
                <a16:creationId xmlns:a16="http://schemas.microsoft.com/office/drawing/2014/main" id="{E6B01830-73BB-4F8B-A579-E18E5A0F9246}"/>
              </a:ext>
            </a:extLst>
          </p:cNvPr>
          <p:cNvSpPr>
            <a:spLocks/>
          </p:cNvSpPr>
          <p:nvPr/>
        </p:nvSpPr>
        <p:spPr bwMode="auto">
          <a:xfrm>
            <a:off x="515620" y="1384191"/>
            <a:ext cx="379095" cy="3784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1" cap="none" dirty="0">
              <a:latin typeface="맑은 고딕" charset="0"/>
              <a:ea typeface="맑은 고딕" charset="0"/>
            </a:endParaRPr>
          </a:p>
        </p:txBody>
      </p:sp>
      <p:pic>
        <p:nvPicPr>
          <p:cNvPr id="102" name="그림 101" descr="/Users/jayounglee/Library/Group Containers/L48J367XN4.com.infraware.PolarisOffice/EngineTemp/3985/image1.png">
            <a:extLst>
              <a:ext uri="{FF2B5EF4-FFF2-40B4-BE49-F238E27FC236}">
                <a16:creationId xmlns:a16="http://schemas.microsoft.com/office/drawing/2014/main" id="{4474944C-C398-43A0-B73A-765A3D3349A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9595" y="1408956"/>
            <a:ext cx="292735" cy="292735"/>
          </a:xfrm>
          <a:prstGeom prst="rect">
            <a:avLst/>
          </a:prstGeom>
          <a:noFill/>
        </p:spPr>
      </p:pic>
      <p:sp>
        <p:nvSpPr>
          <p:cNvPr id="103" name="직사각형 102">
            <a:extLst>
              <a:ext uri="{FF2B5EF4-FFF2-40B4-BE49-F238E27FC236}">
                <a16:creationId xmlns:a16="http://schemas.microsoft.com/office/drawing/2014/main" id="{90D86D55-3D5D-4D88-8466-29214AB38A59}"/>
              </a:ext>
            </a:extLst>
          </p:cNvPr>
          <p:cNvSpPr>
            <a:spLocks/>
          </p:cNvSpPr>
          <p:nvPr/>
        </p:nvSpPr>
        <p:spPr bwMode="auto">
          <a:xfrm>
            <a:off x="899795" y="1706771"/>
            <a:ext cx="824865" cy="275590"/>
          </a:xfrm>
          <a:prstGeom prst="rect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수취 확인</a:t>
            </a:r>
            <a:endParaRPr lang="ko-KR" altLang="en-US" sz="10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04" name="직사각형 103">
            <a:extLst>
              <a:ext uri="{FF2B5EF4-FFF2-40B4-BE49-F238E27FC236}">
                <a16:creationId xmlns:a16="http://schemas.microsoft.com/office/drawing/2014/main" id="{3195076D-C833-46B5-914C-35982C0C7DBF}"/>
              </a:ext>
            </a:extLst>
          </p:cNvPr>
          <p:cNvSpPr>
            <a:spLocks/>
          </p:cNvSpPr>
          <p:nvPr/>
        </p:nvSpPr>
        <p:spPr bwMode="auto">
          <a:xfrm>
            <a:off x="2796540" y="1723916"/>
            <a:ext cx="1197610" cy="2501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작업지시서 보기</a:t>
            </a:r>
            <a:endParaRPr lang="ko-KR" altLang="en-US" sz="1000" b="1" cap="none" dirty="0"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06" name="직사각형 105">
            <a:extLst>
              <a:ext uri="{FF2B5EF4-FFF2-40B4-BE49-F238E27FC236}">
                <a16:creationId xmlns:a16="http://schemas.microsoft.com/office/drawing/2014/main" id="{C5AF3916-2870-45F4-B2C6-EB0CD699706C}"/>
              </a:ext>
            </a:extLst>
          </p:cNvPr>
          <p:cNvSpPr>
            <a:spLocks/>
          </p:cNvSpPr>
          <p:nvPr/>
        </p:nvSpPr>
        <p:spPr bwMode="auto">
          <a:xfrm>
            <a:off x="1738630" y="1723281"/>
            <a:ext cx="1016634" cy="2501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택배정보 </a:t>
            </a:r>
            <a:r>
              <a:rPr lang="en-US" altLang="ko-KR" sz="1000" b="1" cap="none" dirty="0">
                <a:ln w="9525" cap="flat" cmpd="sng">
                  <a:prstDash/>
                </a:ln>
                <a:solidFill>
                  <a:srgbClr val="002060"/>
                </a:solidFill>
                <a:latin typeface="맑은 고딕" charset="0"/>
                <a:ea typeface="맑은 고딕" charset="0"/>
              </a:rPr>
              <a:t>보기</a:t>
            </a:r>
            <a:endParaRPr lang="ko-KR" altLang="en-US" sz="1000" b="1" cap="none" dirty="0">
              <a:ln w="9525" cap="flat" cmpd="sng">
                <a:prstDash/>
              </a:ln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  <p:graphicFrame>
        <p:nvGraphicFramePr>
          <p:cNvPr id="113" name="내용 개체 틀 8209">
            <a:extLst>
              <a:ext uri="{FF2B5EF4-FFF2-40B4-BE49-F238E27FC236}">
                <a16:creationId xmlns:a16="http://schemas.microsoft.com/office/drawing/2014/main" id="{AC674871-777A-4423-A05D-53491C279E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56370"/>
              </p:ext>
            </p:extLst>
          </p:nvPr>
        </p:nvGraphicFramePr>
        <p:xfrm>
          <a:off x="332670" y="3134816"/>
          <a:ext cx="3480435" cy="1713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1326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4" name="타원 113">
            <a:extLst>
              <a:ext uri="{FF2B5EF4-FFF2-40B4-BE49-F238E27FC236}">
                <a16:creationId xmlns:a16="http://schemas.microsoft.com/office/drawing/2014/main" id="{213EDE54-131F-4007-AA59-CB3715568F98}"/>
              </a:ext>
            </a:extLst>
          </p:cNvPr>
          <p:cNvSpPr>
            <a:spLocks/>
          </p:cNvSpPr>
          <p:nvPr/>
        </p:nvSpPr>
        <p:spPr bwMode="auto">
          <a:xfrm>
            <a:off x="546030" y="3229431"/>
            <a:ext cx="379095" cy="3784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1" cap="none" dirty="0">
              <a:latin typeface="맑은 고딕" charset="0"/>
              <a:ea typeface="맑은 고딕" charset="0"/>
            </a:endParaRPr>
          </a:p>
        </p:txBody>
      </p:sp>
      <p:pic>
        <p:nvPicPr>
          <p:cNvPr id="115" name="그림 114" descr="/Users/jayounglee/Library/Group Containers/L48J367XN4.com.infraware.PolarisOffice/EngineTemp/3985/image1.png">
            <a:extLst>
              <a:ext uri="{FF2B5EF4-FFF2-40B4-BE49-F238E27FC236}">
                <a16:creationId xmlns:a16="http://schemas.microsoft.com/office/drawing/2014/main" id="{2E9E2966-F0D2-4A3C-B6E4-711DD864BB1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3815" y="3256101"/>
            <a:ext cx="292735" cy="292735"/>
          </a:xfrm>
          <a:prstGeom prst="rect">
            <a:avLst/>
          </a:prstGeom>
          <a:noFill/>
        </p:spPr>
      </p:pic>
      <p:sp>
        <p:nvSpPr>
          <p:cNvPr id="116" name="직사각형 115">
            <a:extLst>
              <a:ext uri="{FF2B5EF4-FFF2-40B4-BE49-F238E27FC236}">
                <a16:creationId xmlns:a16="http://schemas.microsoft.com/office/drawing/2014/main" id="{5EE984C9-A2A9-4D24-93F4-E20C26BB122C}"/>
              </a:ext>
            </a:extLst>
          </p:cNvPr>
          <p:cNvSpPr>
            <a:spLocks/>
          </p:cNvSpPr>
          <p:nvPr/>
        </p:nvSpPr>
        <p:spPr bwMode="auto">
          <a:xfrm>
            <a:off x="1009673" y="3616179"/>
            <a:ext cx="1343523" cy="275590"/>
          </a:xfrm>
          <a:prstGeom prst="rect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10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샘플발송</a:t>
            </a:r>
          </a:p>
        </p:txBody>
      </p:sp>
      <p:sp>
        <p:nvSpPr>
          <p:cNvPr id="117" name="직사각형 116">
            <a:extLst>
              <a:ext uri="{FF2B5EF4-FFF2-40B4-BE49-F238E27FC236}">
                <a16:creationId xmlns:a16="http://schemas.microsoft.com/office/drawing/2014/main" id="{64E7E9A2-B71B-42D9-A0A0-F5136101B2F3}"/>
              </a:ext>
            </a:extLst>
          </p:cNvPr>
          <p:cNvSpPr>
            <a:spLocks/>
          </p:cNvSpPr>
          <p:nvPr/>
        </p:nvSpPr>
        <p:spPr bwMode="auto">
          <a:xfrm>
            <a:off x="2481554" y="3612837"/>
            <a:ext cx="1197610" cy="2501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작업지시서 보기</a:t>
            </a:r>
            <a:endParaRPr lang="ko-KR" altLang="en-US" sz="1000" b="1" cap="none" dirty="0"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27" name="직사각형 126">
            <a:extLst>
              <a:ext uri="{FF2B5EF4-FFF2-40B4-BE49-F238E27FC236}">
                <a16:creationId xmlns:a16="http://schemas.microsoft.com/office/drawing/2014/main" id="{DA143C78-7726-4FC1-8D09-EB12AFB3024E}"/>
              </a:ext>
            </a:extLst>
          </p:cNvPr>
          <p:cNvSpPr>
            <a:spLocks/>
          </p:cNvSpPr>
          <p:nvPr/>
        </p:nvSpPr>
        <p:spPr bwMode="auto">
          <a:xfrm>
            <a:off x="496796" y="4495864"/>
            <a:ext cx="2440668" cy="27559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lumMod val="75000"/>
              </a:schemeClr>
            </a:solidFill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 err="1">
                <a:solidFill>
                  <a:schemeClr val="bg2"/>
                </a:solidFill>
                <a:latin typeface="맑은 고딕" charset="0"/>
                <a:ea typeface="맑은 고딕" charset="0"/>
              </a:rPr>
              <a:t>송장번호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29" name="직사각형 128">
            <a:extLst>
              <a:ext uri="{FF2B5EF4-FFF2-40B4-BE49-F238E27FC236}">
                <a16:creationId xmlns:a16="http://schemas.microsoft.com/office/drawing/2014/main" id="{C33E59DC-FEF9-4173-AB7A-109526F4FA69}"/>
              </a:ext>
            </a:extLst>
          </p:cNvPr>
          <p:cNvSpPr>
            <a:spLocks/>
          </p:cNvSpPr>
          <p:nvPr/>
        </p:nvSpPr>
        <p:spPr bwMode="auto">
          <a:xfrm>
            <a:off x="3076577" y="4487246"/>
            <a:ext cx="515165" cy="275590"/>
          </a:xfrm>
          <a:prstGeom prst="rect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>
                <a:solidFill>
                  <a:schemeClr val="bg2"/>
                </a:solidFill>
                <a:latin typeface="맑은 고딕" charset="0"/>
                <a:ea typeface="맑은 고딕" charset="0"/>
              </a:rPr>
              <a:t>입력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30" name="직사각형 129">
            <a:extLst>
              <a:ext uri="{FF2B5EF4-FFF2-40B4-BE49-F238E27FC236}">
                <a16:creationId xmlns:a16="http://schemas.microsoft.com/office/drawing/2014/main" id="{99FE20C1-8092-4597-AA73-645E8F2F2F43}"/>
              </a:ext>
            </a:extLst>
          </p:cNvPr>
          <p:cNvSpPr>
            <a:spLocks/>
          </p:cNvSpPr>
          <p:nvPr/>
        </p:nvSpPr>
        <p:spPr bwMode="auto">
          <a:xfrm>
            <a:off x="470126" y="4172014"/>
            <a:ext cx="2440668" cy="275590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lumMod val="75000"/>
              </a:schemeClr>
            </a:solidFill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defTabSz="682625">
              <a:spcBef>
                <a:spcPts val="0"/>
              </a:spcBef>
              <a:spcAft>
                <a:spcPts val="0"/>
              </a:spcAft>
            </a:pPr>
            <a:r>
              <a:rPr lang="ko-KR" altLang="en-US" sz="1000" b="1" cap="none" dirty="0" err="1">
                <a:solidFill>
                  <a:schemeClr val="bg2"/>
                </a:solidFill>
                <a:latin typeface="맑은 고딕" charset="0"/>
                <a:ea typeface="맑은 고딕" charset="0"/>
              </a:rPr>
              <a:t>택배사</a:t>
            </a:r>
            <a:r>
              <a:rPr lang="ko-KR" altLang="en-US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선택                               ▼       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6E0A7F11-35C1-402C-A2D6-C624FBF1B330}"/>
              </a:ext>
            </a:extLst>
          </p:cNvPr>
          <p:cNvSpPr txBox="1">
            <a:spLocks/>
          </p:cNvSpPr>
          <p:nvPr/>
        </p:nvSpPr>
        <p:spPr>
          <a:xfrm>
            <a:off x="949959" y="3307898"/>
            <a:ext cx="3211195" cy="36893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ko-KR" altLang="en-US" sz="900" b="0" u="sng" cap="none" dirty="0">
                <a:solidFill>
                  <a:srgbClr val="0079A4"/>
                </a:solidFill>
                <a:latin typeface="나눔고딕" charset="0"/>
                <a:ea typeface="나눔고딕" charset="0"/>
              </a:rPr>
              <a:t>생산자님</a:t>
            </a:r>
            <a:r>
              <a: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에게 </a:t>
            </a:r>
            <a:r>
              <a:rPr lang="en-US" altLang="ko-KR" sz="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샘플을</a:t>
            </a:r>
            <a:r>
              <a:rPr lang="en-US" altLang="ko-K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</a:t>
            </a:r>
            <a:r>
              <a:rPr lang="en-US" altLang="ko-KR" sz="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발송</a:t>
            </a:r>
            <a:r>
              <a:rPr lang="en-US" altLang="ko-KR" sz="9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해주세요</a:t>
            </a: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58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내용 개체 틀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138066"/>
              </p:ext>
            </p:extLst>
          </p:nvPr>
        </p:nvGraphicFramePr>
        <p:xfrm>
          <a:off x="4226560" y="2063115"/>
          <a:ext cx="3318510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8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468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68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680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0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4292179"/>
                  </a:ext>
                </a:extLst>
              </a:tr>
            </a:tbl>
          </a:graphicData>
        </a:graphic>
      </p:graphicFrame>
      <p:sp>
        <p:nvSpPr>
          <p:cNvPr id="8194" name="Rectangle 8193"/>
          <p:cNvSpPr>
            <a:spLocks/>
          </p:cNvSpPr>
          <p:nvPr/>
        </p:nvSpPr>
        <p:spPr bwMode="auto">
          <a:xfrm>
            <a:off x="3951605" y="85725"/>
            <a:ext cx="3733799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5" name="Rectangle 8194"/>
          <p:cNvSpPr>
            <a:spLocks/>
          </p:cNvSpPr>
          <p:nvPr/>
        </p:nvSpPr>
        <p:spPr bwMode="auto">
          <a:xfrm>
            <a:off x="8574405" y="85725"/>
            <a:ext cx="1282700" cy="2432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2">
                <a:alpha val="100000"/>
              </a:schemeClr>
            </a:solidFill>
            <a:prstDash val="solid"/>
            <a:miter lim="800000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none" lIns="68580" tIns="34290" rIns="68580" bIns="34290" anchor="ctr">
            <a:noAutofit/>
          </a:bodyPr>
          <a:lstStyle/>
          <a:p>
            <a:pPr marL="0" indent="0" algn="ctr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F-MY-DASH-04-04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6" name="TextBox 8195"/>
          <p:cNvSpPr txBox="1">
            <a:spLocks/>
          </p:cNvSpPr>
          <p:nvPr/>
        </p:nvSpPr>
        <p:spPr bwMode="auto">
          <a:xfrm>
            <a:off x="933449" y="85725"/>
            <a:ext cx="1429385" cy="24828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 Maket it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7" name="Rectangle 8196"/>
          <p:cNvSpPr>
            <a:spLocks/>
          </p:cNvSpPr>
          <p:nvPr/>
        </p:nvSpPr>
        <p:spPr bwMode="auto">
          <a:xfrm>
            <a:off x="9721850" y="104775"/>
            <a:ext cx="186055" cy="249554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8" name="Rectangle 8197"/>
          <p:cNvSpPr>
            <a:spLocks/>
          </p:cNvSpPr>
          <p:nvPr/>
        </p:nvSpPr>
        <p:spPr bwMode="auto">
          <a:xfrm>
            <a:off x="9906000" y="-76200"/>
            <a:ext cx="1905" cy="154305"/>
          </a:xfrm>
          <a:prstGeom prst="rect">
            <a:avLst/>
          </a:prstGeom>
          <a:solidFill>
            <a:srgbClr val="376EA6"/>
          </a:solidFill>
          <a:ln w="0">
            <a:noFill/>
            <a:prstDash/>
          </a:ln>
        </p:spPr>
        <p:txBody>
          <a:bodyPr vert="horz" wrap="none" lIns="0" tIns="0" rIns="0" bIns="0" anchor="ctr">
            <a:spAutoFit/>
          </a:bodyPr>
          <a:lstStyle/>
          <a:p>
            <a:pPr marL="0" indent="0" algn="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199" name="직사각형 8198"/>
          <p:cNvSpPr>
            <a:spLocks/>
          </p:cNvSpPr>
          <p:nvPr/>
        </p:nvSpPr>
        <p:spPr bwMode="auto">
          <a:xfrm>
            <a:off x="11793855" y="6021705"/>
            <a:ext cx="73025" cy="4762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0" name="직사각형 8199"/>
          <p:cNvSpPr>
            <a:spLocks/>
          </p:cNvSpPr>
          <p:nvPr/>
        </p:nvSpPr>
        <p:spPr bwMode="auto">
          <a:xfrm>
            <a:off x="109855" y="400050"/>
            <a:ext cx="1553210" cy="24574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5758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마이페이지 &gt; 생산진행 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201" name="TextBox 8200"/>
          <p:cNvSpPr txBox="1">
            <a:spLocks/>
          </p:cNvSpPr>
          <p:nvPr/>
        </p:nvSpPr>
        <p:spPr bwMode="auto">
          <a:xfrm>
            <a:off x="3945255" y="87630"/>
            <a:ext cx="3673474" cy="24638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2"/>
                </a:solidFill>
                <a:latin typeface="맑은 고딕" charset="0"/>
                <a:ea typeface="맑은 고딕" charset="0"/>
              </a:rPr>
              <a:t>마이페이지</a:t>
            </a:r>
            <a:endParaRPr lang="ko-KR" altLang="en-US" sz="1000" b="1" cap="none" dirty="0">
              <a:solidFill>
                <a:schemeClr val="bg2"/>
              </a:solidFill>
              <a:latin typeface="맑은 고딕" charset="0"/>
              <a:ea typeface="맑은 고딕" charset="0"/>
            </a:endParaRPr>
          </a:p>
        </p:txBody>
      </p:sp>
      <p:graphicFrame>
        <p:nvGraphicFramePr>
          <p:cNvPr id="84" name="내용 개체 틀 83"/>
          <p:cNvGraphicFramePr>
            <a:graphicFrameLocks noGrp="1"/>
          </p:cNvGraphicFramePr>
          <p:nvPr/>
        </p:nvGraphicFramePr>
        <p:xfrm>
          <a:off x="7833360" y="1113155"/>
          <a:ext cx="1944370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1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맑은 고딕" charset="0"/>
                          <a:ea typeface="맑은 고딕" charset="0"/>
                        </a:rPr>
                        <a:t>전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2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chemeClr val="tx1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3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4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5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굴림" charset="0"/>
                          <a:ea typeface="굴림" charset="0"/>
                        </a:rPr>
                        <a:t>6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굴림" charset="0"/>
                        <a:ea typeface="굴림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35560" marR="35560" marT="35560" marB="35560">
                    <a:lnL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표 54"/>
          <p:cNvGraphicFramePr>
            <a:graphicFrameLocks noGrp="1"/>
          </p:cNvGraphicFramePr>
          <p:nvPr/>
        </p:nvGraphicFramePr>
        <p:xfrm>
          <a:off x="-483235" y="-19050"/>
          <a:ext cx="467995" cy="620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00" b="1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버전</a:t>
                      </a:r>
                      <a:endParaRPr lang="ko-KR" altLang="en-US" sz="1000" b="1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800" b="0" kern="1200" dirty="0">
                          <a:solidFill>
                            <a:srgbClr val="000000"/>
                          </a:solidFill>
                          <a:latin typeface="맑은 고딕" charset="0"/>
                          <a:ea typeface="맑은 고딕" charset="0"/>
                        </a:rPr>
                        <a:t>1.0</a:t>
                      </a: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indent="0" algn="l" defTabSz="914400" eaLnBrk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800" b="0" kern="1200" dirty="0">
                        <a:solidFill>
                          <a:srgbClr val="000000"/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>
            <a:spLocks/>
          </p:cNvSpPr>
          <p:nvPr/>
        </p:nvSpPr>
        <p:spPr>
          <a:xfrm>
            <a:off x="272415" y="1786255"/>
            <a:ext cx="535305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할일 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8" name="TextBox 87"/>
          <p:cNvSpPr txBox="1">
            <a:spLocks/>
          </p:cNvSpPr>
          <p:nvPr/>
        </p:nvSpPr>
        <p:spPr>
          <a:xfrm>
            <a:off x="964564" y="1772920"/>
            <a:ext cx="44196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알림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9" name="타원 88"/>
          <p:cNvSpPr>
            <a:spLocks/>
          </p:cNvSpPr>
          <p:nvPr/>
        </p:nvSpPr>
        <p:spPr bwMode="auto">
          <a:xfrm>
            <a:off x="697865" y="1779905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rgbClr val="FFC000"/>
                </a:solidFill>
                <a:latin typeface="맑은 고딕" charset="0"/>
                <a:ea typeface="맑은 고딕" charset="0"/>
              </a:rPr>
              <a:t>1</a:t>
            </a:r>
            <a:endParaRPr lang="ko-KR" altLang="en-US" sz="900" b="1" cap="none" dirty="0">
              <a:ln w="9525" cap="flat" cmpd="sng">
                <a:prstDash/>
              </a:ln>
              <a:solidFill>
                <a:srgbClr val="FFC00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0" name="타원 89"/>
          <p:cNvSpPr>
            <a:spLocks/>
          </p:cNvSpPr>
          <p:nvPr/>
        </p:nvSpPr>
        <p:spPr bwMode="auto">
          <a:xfrm>
            <a:off x="1412875" y="1787525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chemeClr val="bg1"/>
                </a:solidFill>
                <a:latin typeface="맑은 고딕" charset="0"/>
                <a:ea typeface="맑은 고딕" charset="0"/>
              </a:rPr>
              <a:t>0</a:t>
            </a:r>
            <a:endParaRPr lang="ko-KR" altLang="en-US" sz="900" b="1" cap="none" dirty="0">
              <a:ln w="9525" cap="flat" cmpd="sng">
                <a:prstDash/>
              </a:ln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4304665" y="2175510"/>
            <a:ext cx="2292711" cy="507831"/>
            <a:chOff x="4304665" y="2175510"/>
            <a:chExt cx="2292711" cy="507831"/>
          </a:xfrm>
        </p:grpSpPr>
        <p:sp>
          <p:nvSpPr>
            <p:cNvPr id="72" name="TextBox 71"/>
            <p:cNvSpPr txBox="1">
              <a:spLocks/>
            </p:cNvSpPr>
            <p:nvPr/>
          </p:nvSpPr>
          <p:spPr>
            <a:xfrm>
              <a:off x="4787265" y="2175510"/>
              <a:ext cx="1810111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생산자님이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ko-KR" altLang="en-US" sz="9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생산시작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b="0" cap="none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하였습니다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.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73" name="타원 72"/>
            <p:cNvSpPr>
              <a:spLocks/>
            </p:cNvSpPr>
            <p:nvPr/>
          </p:nvSpPr>
          <p:spPr bwMode="auto">
            <a:xfrm>
              <a:off x="4304665" y="2205990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74" name="그림 73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359275" y="2230755"/>
              <a:ext cx="292735" cy="292735"/>
            </a:xfrm>
            <a:prstGeom prst="rect">
              <a:avLst/>
            </a:prstGeom>
            <a:noFill/>
          </p:spPr>
        </p:pic>
      </p:grpSp>
      <p:sp>
        <p:nvSpPr>
          <p:cNvPr id="99" name="타원 98"/>
          <p:cNvSpPr>
            <a:spLocks/>
          </p:cNvSpPr>
          <p:nvPr/>
        </p:nvSpPr>
        <p:spPr bwMode="auto">
          <a:xfrm>
            <a:off x="521970" y="2220595"/>
            <a:ext cx="379095" cy="3784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6" name="TextBox 85"/>
          <p:cNvSpPr txBox="1">
            <a:spLocks/>
          </p:cNvSpPr>
          <p:nvPr/>
        </p:nvSpPr>
        <p:spPr>
          <a:xfrm>
            <a:off x="4098925" y="1786255"/>
            <a:ext cx="535305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할일 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87" name="TextBox 86"/>
          <p:cNvSpPr txBox="1">
            <a:spLocks/>
          </p:cNvSpPr>
          <p:nvPr/>
        </p:nvSpPr>
        <p:spPr>
          <a:xfrm>
            <a:off x="4790440" y="1772920"/>
            <a:ext cx="441960" cy="247014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 marL="0" indent="0" algn="l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latin typeface="맑은 고딕" charset="0"/>
                <a:ea typeface="맑은 고딕" charset="0"/>
              </a:rPr>
              <a:t>알림</a:t>
            </a:r>
            <a:endParaRPr lang="ko-KR" altLang="en-US" sz="10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91" name="타원 90"/>
          <p:cNvSpPr>
            <a:spLocks/>
          </p:cNvSpPr>
          <p:nvPr/>
        </p:nvSpPr>
        <p:spPr bwMode="auto">
          <a:xfrm>
            <a:off x="5196205" y="1797050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rgbClr val="FFC000"/>
                </a:solidFill>
                <a:latin typeface="맑은 고딕" charset="0"/>
                <a:ea typeface="맑은 고딕" charset="0"/>
              </a:rPr>
              <a:t>1</a:t>
            </a:r>
            <a:endParaRPr lang="ko-KR" altLang="en-US" sz="900" b="1" cap="none" dirty="0">
              <a:ln w="9525" cap="flat" cmpd="sng">
                <a:prstDash/>
              </a:ln>
              <a:solidFill>
                <a:srgbClr val="FFC00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2" name="타원 91"/>
          <p:cNvSpPr>
            <a:spLocks/>
          </p:cNvSpPr>
          <p:nvPr/>
        </p:nvSpPr>
        <p:spPr bwMode="auto">
          <a:xfrm>
            <a:off x="4502150" y="1797050"/>
            <a:ext cx="217170" cy="217170"/>
          </a:xfrm>
          <a:prstGeom prst="ellipse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00" b="1" cap="none" dirty="0">
                <a:ln w="9525" cap="flat" cmpd="sng">
                  <a:prstDash/>
                </a:ln>
                <a:solidFill>
                  <a:schemeClr val="bg1"/>
                </a:solidFill>
                <a:latin typeface="맑은 고딕" charset="0"/>
                <a:ea typeface="맑은 고딕" charset="0"/>
              </a:rPr>
              <a:t>0</a:t>
            </a:r>
            <a:endParaRPr lang="ko-KR" altLang="en-US" sz="900" b="1" cap="none" dirty="0">
              <a:ln w="9525" cap="flat" cmpd="sng">
                <a:prstDash/>
              </a:ln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grpSp>
        <p:nvGrpSpPr>
          <p:cNvPr id="113" name="그룹 112"/>
          <p:cNvGrpSpPr/>
          <p:nvPr/>
        </p:nvGrpSpPr>
        <p:grpSpPr>
          <a:xfrm>
            <a:off x="4308475" y="2748915"/>
            <a:ext cx="2819859" cy="507831"/>
            <a:chOff x="4308475" y="2748915"/>
            <a:chExt cx="2819859" cy="507831"/>
          </a:xfrm>
        </p:grpSpPr>
        <p:sp>
          <p:nvSpPr>
            <p:cNvPr id="114" name="TextBox 113"/>
            <p:cNvSpPr txBox="1">
              <a:spLocks/>
            </p:cNvSpPr>
            <p:nvPr/>
          </p:nvSpPr>
          <p:spPr>
            <a:xfrm>
              <a:off x="4782820" y="2748915"/>
              <a:ext cx="2345514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생산자님이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en-US" altLang="ko-KR" sz="900" b="1" cap="none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제품사진</a:t>
              </a:r>
              <a:r>
                <a:rPr lang="en-US" altLang="ko-KR" sz="900" b="0" cap="none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을</a:t>
              </a:r>
              <a:r>
                <a:rPr lang="ko-KR" altLang="en-US" sz="9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업로드 하였습니다</a:t>
              </a:r>
              <a:r>
                <a:rPr lang="en-US" altLang="ko-KR" sz="9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.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 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115" name="타원 114"/>
            <p:cNvSpPr>
              <a:spLocks/>
            </p:cNvSpPr>
            <p:nvPr/>
          </p:nvSpPr>
          <p:spPr bwMode="auto">
            <a:xfrm>
              <a:off x="4308475" y="2767965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116" name="그림 115" descr="/Users/jayounglee/Library/Group Containers/L48J367XN4.com.infraware.PolarisOffice/EngineTemp/3985/image1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362450" y="2792095"/>
              <a:ext cx="292735" cy="292735"/>
            </a:xfrm>
            <a:prstGeom prst="rect">
              <a:avLst/>
            </a:prstGeom>
            <a:noFill/>
          </p:spPr>
        </p:pic>
      </p:grpSp>
      <p:graphicFrame>
        <p:nvGraphicFramePr>
          <p:cNvPr id="57" name="내용 개체 틀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502364"/>
              </p:ext>
            </p:extLst>
          </p:nvPr>
        </p:nvGraphicFramePr>
        <p:xfrm>
          <a:off x="295910" y="2060574"/>
          <a:ext cx="3480435" cy="1659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9462">
                <a:tc>
                  <a:txBody>
                    <a:bodyPr/>
                    <a:lstStyle/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  <a:p>
                      <a:pPr marL="0" indent="0" algn="l" defTabSz="9144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charset="0"/>
                        <a:ea typeface="맑은 고딕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0404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TlToBr>
                    <a:lnBlToTr w="0" cap="flat" cmpd="sng" algn="ctr">
                      <a:noFill/>
                      <a:prstDash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8" name="TextBox 57"/>
          <p:cNvSpPr txBox="1">
            <a:spLocks/>
          </p:cNvSpPr>
          <p:nvPr/>
        </p:nvSpPr>
        <p:spPr>
          <a:xfrm>
            <a:off x="927100" y="2245360"/>
            <a:ext cx="2198038" cy="369332"/>
          </a:xfrm>
          <a:prstGeom prst="rect">
            <a:avLst/>
          </a:prstGeom>
          <a:noFill/>
        </p:spPr>
        <p:txBody>
          <a:bodyPr vert="horz" wrap="none" lIns="91440" tIns="45720" rIns="91440" bIns="45720" anchor="t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ko-KR" altLang="en-US" sz="900" b="0" u="sng" cap="none" dirty="0">
                <a:solidFill>
                  <a:srgbClr val="0079A4"/>
                </a:solidFill>
                <a:latin typeface="나눔고딕" charset="0"/>
                <a:ea typeface="나눔고딕" charset="0"/>
              </a:rPr>
              <a:t>생산자님</a:t>
            </a:r>
            <a:r>
              <a:rPr lang="ko-KR" alt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이 발</a:t>
            </a:r>
            <a:r>
              <a:rPr lang="en-US" altLang="ko-KR" sz="9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송한</a:t>
            </a:r>
            <a:r>
              <a:rPr lang="en-US" altLang="ko-KR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</a:t>
            </a:r>
            <a:r>
              <a:rPr lang="en-US" altLang="ko-KR" sz="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샘플</a:t>
            </a:r>
            <a:r>
              <a:rPr lang="ko-KR" alt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을 </a:t>
            </a:r>
            <a:r>
              <a:rPr lang="en-US" altLang="ko-K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 </a:t>
            </a:r>
            <a:r>
              <a:rPr lang="ko-KR" alt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승인 </a:t>
            </a:r>
            <a:r>
              <a:rPr lang="ko-KR" alt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rPr>
              <a:t>해주세요</a:t>
            </a:r>
          </a:p>
          <a:p>
            <a:pPr marL="0" indent="0" algn="l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900" b="0" cap="none" dirty="0">
              <a:solidFill>
                <a:schemeClr val="tx1">
                  <a:lumMod val="95000"/>
                  <a:lumOff val="5000"/>
                </a:schemeClr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59" name="타원 58"/>
          <p:cNvSpPr>
            <a:spLocks/>
          </p:cNvSpPr>
          <p:nvPr/>
        </p:nvSpPr>
        <p:spPr bwMode="auto">
          <a:xfrm>
            <a:off x="544830" y="2182495"/>
            <a:ext cx="379095" cy="3784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0">
            <a:noFill/>
            <a:prstDash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700" b="1" cap="none" dirty="0">
              <a:latin typeface="맑은 고딕" charset="0"/>
              <a:ea typeface="맑은 고딕" charset="0"/>
            </a:endParaRPr>
          </a:p>
        </p:txBody>
      </p:sp>
      <p:pic>
        <p:nvPicPr>
          <p:cNvPr id="60" name="그림 59" descr="/Users/jayounglee/Library/Group Containers/L48J367XN4.com.infraware.PolarisOffice/EngineTemp/3985/imag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1185" y="2214245"/>
            <a:ext cx="292735" cy="292735"/>
          </a:xfrm>
          <a:prstGeom prst="rect">
            <a:avLst/>
          </a:prstGeom>
          <a:noFill/>
        </p:spPr>
      </p:pic>
      <p:sp>
        <p:nvSpPr>
          <p:cNvPr id="61" name="직사각형 60"/>
          <p:cNvSpPr>
            <a:spLocks/>
          </p:cNvSpPr>
          <p:nvPr/>
        </p:nvSpPr>
        <p:spPr bwMode="auto">
          <a:xfrm>
            <a:off x="963294" y="2527935"/>
            <a:ext cx="824865" cy="275590"/>
          </a:xfrm>
          <a:prstGeom prst="rect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1000" b="1" cap="none" dirty="0">
                <a:solidFill>
                  <a:schemeClr val="bg1"/>
                </a:solidFill>
                <a:latin typeface="맑은 고딕" charset="0"/>
                <a:ea typeface="맑은 고딕" charset="0"/>
              </a:rPr>
              <a:t>샘플승인</a:t>
            </a:r>
          </a:p>
        </p:txBody>
      </p:sp>
      <p:sp>
        <p:nvSpPr>
          <p:cNvPr id="83" name="TextBox 82"/>
          <p:cNvSpPr txBox="1">
            <a:spLocks/>
          </p:cNvSpPr>
          <p:nvPr/>
        </p:nvSpPr>
        <p:spPr>
          <a:xfrm>
            <a:off x="2720975" y="964564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샘플승인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3" name="TextBox 92"/>
          <p:cNvSpPr txBox="1">
            <a:spLocks/>
          </p:cNvSpPr>
          <p:nvPr/>
        </p:nvSpPr>
        <p:spPr>
          <a:xfrm>
            <a:off x="272415" y="967104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계약 검토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5" name="TextBox 94"/>
          <p:cNvSpPr txBox="1">
            <a:spLocks/>
          </p:cNvSpPr>
          <p:nvPr/>
        </p:nvSpPr>
        <p:spPr>
          <a:xfrm>
            <a:off x="393700" y="121158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 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97" name="Line 96"/>
          <p:cNvCxnSpPr/>
          <p:nvPr/>
        </p:nvCxnSpPr>
        <p:spPr>
          <a:xfrm>
            <a:off x="1704340" y="113792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>
            <a:spLocks/>
          </p:cNvSpPr>
          <p:nvPr/>
        </p:nvSpPr>
        <p:spPr>
          <a:xfrm>
            <a:off x="1508760" y="953770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altLang="ko-KR" dirty="0" err="1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원부자재</a:t>
            </a:r>
            <a:endParaRPr lang="ko-KR" altLang="en-US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05" name="TextBox 104"/>
          <p:cNvSpPr txBox="1">
            <a:spLocks/>
          </p:cNvSpPr>
          <p:nvPr/>
        </p:nvSpPr>
        <p:spPr>
          <a:xfrm>
            <a:off x="1695450" y="121094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07" name="Line 106"/>
          <p:cNvCxnSpPr/>
          <p:nvPr/>
        </p:nvCxnSpPr>
        <p:spPr>
          <a:xfrm>
            <a:off x="2811780" y="1137285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>
            <a:spLocks/>
          </p:cNvSpPr>
          <p:nvPr/>
        </p:nvSpPr>
        <p:spPr>
          <a:xfrm>
            <a:off x="2860040" y="121094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109" name="TextBox 108"/>
          <p:cNvSpPr txBox="1">
            <a:spLocks/>
          </p:cNvSpPr>
          <p:nvPr/>
        </p:nvSpPr>
        <p:spPr>
          <a:xfrm>
            <a:off x="6224905" y="941069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분쟁 제기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cxnSp>
        <p:nvCxnSpPr>
          <p:cNvPr id="110" name="Line 109"/>
          <p:cNvCxnSpPr/>
          <p:nvPr/>
        </p:nvCxnSpPr>
        <p:spPr>
          <a:xfrm>
            <a:off x="3944620" y="1125855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>
            <a:spLocks/>
          </p:cNvSpPr>
          <p:nvPr/>
        </p:nvSpPr>
        <p:spPr>
          <a:xfrm>
            <a:off x="6363970" y="1188085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112" name="직사각형 111"/>
          <p:cNvSpPr>
            <a:spLocks/>
          </p:cNvSpPr>
          <p:nvPr/>
        </p:nvSpPr>
        <p:spPr bwMode="auto">
          <a:xfrm>
            <a:off x="311150" y="836930"/>
            <a:ext cx="7234555" cy="866140"/>
          </a:xfrm>
          <a:prstGeom prst="rect">
            <a:avLst/>
          </a:prstGeom>
          <a:noFill/>
          <a:ln w="9525" cap="flat" cmpd="sng">
            <a:solidFill>
              <a:schemeClr val="bg1">
                <a:lumMod val="6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indent="0" algn="ctr" defTabSz="682625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1" cap="none" dirty="0">
              <a:latin typeface="맑은 고딕" charset="0"/>
              <a:ea typeface="맑은 고딕" charset="0"/>
            </a:endParaRPr>
          </a:p>
        </p:txBody>
      </p:sp>
      <p:sp>
        <p:nvSpPr>
          <p:cNvPr id="119" name="직사각형 118"/>
          <p:cNvSpPr>
            <a:spLocks/>
          </p:cNvSpPr>
          <p:nvPr/>
        </p:nvSpPr>
        <p:spPr bwMode="auto">
          <a:xfrm>
            <a:off x="4119245" y="920750"/>
            <a:ext cx="916305" cy="663575"/>
          </a:xfrm>
          <a:prstGeom prst="rect">
            <a:avLst/>
          </a:prstGeom>
          <a:noFill/>
          <a:ln w="9525" cap="flat" cmpd="sng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00" b="1" cap="none" dirty="0">
              <a:ln w="9525" cap="flat" cmpd="sng">
                <a:prstDash/>
              </a:ln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120" name="TextBox 119"/>
          <p:cNvSpPr txBox="1">
            <a:spLocks/>
          </p:cNvSpPr>
          <p:nvPr/>
        </p:nvSpPr>
        <p:spPr>
          <a:xfrm>
            <a:off x="3872865" y="939799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생산진행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21" name="TextBox 120"/>
          <p:cNvSpPr txBox="1">
            <a:spLocks/>
          </p:cNvSpPr>
          <p:nvPr/>
        </p:nvSpPr>
        <p:spPr>
          <a:xfrm>
            <a:off x="4011930" y="118618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solidFill>
                  <a:srgbClr val="FF0000"/>
                </a:solidFill>
                <a:latin typeface="맑은 고딕" charset="0"/>
                <a:ea typeface="맑은 고딕" charset="0"/>
              </a:rPr>
              <a:t>1</a:t>
            </a:r>
            <a:r>
              <a:rPr lang="en-US" altLang="ko-KR" sz="1400" b="1" cap="none" dirty="0">
                <a:latin typeface="맑은 고딕" charset="0"/>
                <a:ea typeface="맑은 고딕" charset="0"/>
              </a:rPr>
              <a:t>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22" name="Line 121"/>
          <p:cNvCxnSpPr/>
          <p:nvPr/>
        </p:nvCxnSpPr>
        <p:spPr>
          <a:xfrm>
            <a:off x="5097145" y="110109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>
            <a:spLocks/>
          </p:cNvSpPr>
          <p:nvPr/>
        </p:nvSpPr>
        <p:spPr>
          <a:xfrm>
            <a:off x="4986020" y="918210"/>
            <a:ext cx="1376680" cy="24638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chemeClr val="bg1">
                    <a:lumMod val="50000"/>
                  </a:schemeClr>
                </a:solidFill>
                <a:latin typeface="맑은 고딕" charset="0"/>
                <a:ea typeface="맑은 고딕" charset="0"/>
              </a:rPr>
              <a:t>상품납품</a:t>
            </a:r>
            <a:endParaRPr lang="ko-KR" altLang="en-US" sz="1000" b="1" cap="none" dirty="0">
              <a:solidFill>
                <a:schemeClr val="bg1">
                  <a:lumMod val="50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124" name="TextBox 123"/>
          <p:cNvSpPr txBox="1">
            <a:spLocks/>
          </p:cNvSpPr>
          <p:nvPr/>
        </p:nvSpPr>
        <p:spPr>
          <a:xfrm>
            <a:off x="5125085" y="1164590"/>
            <a:ext cx="1100455" cy="3079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mar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1" cap="none" dirty="0">
                <a:latin typeface="맑은 고딕" charset="0"/>
                <a:ea typeface="맑은 고딕" charset="0"/>
              </a:rPr>
              <a:t>00개</a:t>
            </a:r>
            <a:endParaRPr lang="ko-KR" altLang="en-US" sz="1400" b="1" cap="none" dirty="0">
              <a:latin typeface="맑은 고딕" charset="0"/>
              <a:ea typeface="맑은 고딕" charset="0"/>
            </a:endParaRPr>
          </a:p>
        </p:txBody>
      </p:sp>
      <p:cxnSp>
        <p:nvCxnSpPr>
          <p:cNvPr id="125" name="Line 124"/>
          <p:cNvCxnSpPr/>
          <p:nvPr/>
        </p:nvCxnSpPr>
        <p:spPr>
          <a:xfrm>
            <a:off x="6209665" y="1079500"/>
            <a:ext cx="1905" cy="252095"/>
          </a:xfrm>
          <a:prstGeom prst="line">
            <a:avLst/>
          </a:prstGeom>
          <a:ln w="317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1" name="그림 140" descr="/Users/jayounglee/Library/Group Containers/L48J367XN4.com.infraware.PolarisOffice/EngineTemp/3985/image15.png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57220" y="1235710"/>
            <a:ext cx="131445" cy="131445"/>
          </a:xfrm>
          <a:prstGeom prst="rect">
            <a:avLst/>
          </a:prstGeom>
          <a:noFill/>
        </p:spPr>
      </p:pic>
      <p:sp>
        <p:nvSpPr>
          <p:cNvPr id="8202" name="직사각형 8201"/>
          <p:cNvSpPr>
            <a:spLocks/>
          </p:cNvSpPr>
          <p:nvPr/>
        </p:nvSpPr>
        <p:spPr bwMode="auto">
          <a:xfrm>
            <a:off x="2463165" y="2530475"/>
            <a:ext cx="1197610" cy="2501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6">
                <a:lumMod val="75000"/>
                <a:alpha val="100000"/>
              </a:schemeClr>
            </a:solidFill>
            <a:prstDash val="solid"/>
            <a:round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1" cap="none" dirty="0">
                <a:solidFill>
                  <a:srgbClr val="002060"/>
                </a:solidFill>
                <a:latin typeface="맑은 고딕" charset="0"/>
                <a:ea typeface="맑은 고딕" charset="0"/>
              </a:rPr>
              <a:t>작업지시서 보기</a:t>
            </a:r>
            <a:endParaRPr lang="ko-KR" altLang="en-US" sz="1000" b="1" cap="none" dirty="0">
              <a:solidFill>
                <a:srgbClr val="00206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583804C3-98F2-4DC9-B392-C510DD664A43}"/>
              </a:ext>
            </a:extLst>
          </p:cNvPr>
          <p:cNvSpPr>
            <a:spLocks/>
          </p:cNvSpPr>
          <p:nvPr/>
        </p:nvSpPr>
        <p:spPr bwMode="auto">
          <a:xfrm>
            <a:off x="1810328" y="2526341"/>
            <a:ext cx="619733" cy="275590"/>
          </a:xfrm>
          <a:prstGeom prst="rect">
            <a:avLst/>
          </a:prstGeom>
          <a:solidFill>
            <a:srgbClr val="002060"/>
          </a:solidFill>
          <a:ln w="0">
            <a:noFill/>
            <a:prstDash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682625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sz="1000" b="1" cap="none">
                <a:solidFill>
                  <a:schemeClr val="bg1"/>
                </a:solidFill>
                <a:latin typeface="맑은 고딕" charset="0"/>
                <a:ea typeface="맑은 고딕" charset="0"/>
              </a:rPr>
              <a:t>반려</a:t>
            </a:r>
            <a:endParaRPr lang="ko-KR" altLang="en-US" sz="1000" b="1" cap="none" dirty="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grpSp>
        <p:nvGrpSpPr>
          <p:cNvPr id="80" name="그룹 79">
            <a:extLst>
              <a:ext uri="{FF2B5EF4-FFF2-40B4-BE49-F238E27FC236}">
                <a16:creationId xmlns:a16="http://schemas.microsoft.com/office/drawing/2014/main" id="{9B3CDC2C-47A0-4DBB-BBCD-CB9210BD3036}"/>
              </a:ext>
            </a:extLst>
          </p:cNvPr>
          <p:cNvGrpSpPr/>
          <p:nvPr/>
        </p:nvGrpSpPr>
        <p:grpSpPr>
          <a:xfrm>
            <a:off x="4366577" y="3384121"/>
            <a:ext cx="2348576" cy="507831"/>
            <a:chOff x="4308475" y="2748915"/>
            <a:chExt cx="2348576" cy="507831"/>
          </a:xfrm>
        </p:grpSpPr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6AD3BE96-F754-4340-8252-55B6CF8F0AA1}"/>
                </a:ext>
              </a:extLst>
            </p:cNvPr>
            <p:cNvSpPr txBox="1">
              <a:spLocks/>
            </p:cNvSpPr>
            <p:nvPr/>
          </p:nvSpPr>
          <p:spPr>
            <a:xfrm>
              <a:off x="4782820" y="2748915"/>
              <a:ext cx="1874231" cy="507831"/>
            </a:xfrm>
            <a:prstGeom prst="rect">
              <a:avLst/>
            </a:prstGeom>
            <a:noFill/>
          </p:spPr>
          <p:txBody>
            <a:bodyPr vert="horz" wrap="none" lIns="91440" tIns="45720" rIns="91440" bIns="45720" anchor="t">
              <a:spAutoFit/>
            </a:bodyPr>
            <a:lstStyle/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ko-KR" altLang="en-US" sz="900" b="0" u="sng" cap="none" dirty="0">
                  <a:solidFill>
                    <a:srgbClr val="0079A4"/>
                  </a:solidFill>
                  <a:latin typeface="나눔고딕" charset="0"/>
                  <a:ea typeface="나눔고딕" charset="0"/>
                </a:rPr>
                <a:t>생산자님이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</a:t>
              </a:r>
              <a:r>
                <a:rPr lang="ko-KR" altLang="en-US" sz="9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생산완료 </a:t>
              </a:r>
              <a:r>
                <a:rPr lang="ko-KR" altLang="en-US" sz="9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하였습니다</a:t>
              </a:r>
              <a:r>
                <a:rPr lang="en-US" altLang="ko-KR" sz="9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.</a:t>
              </a: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  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900" b="0" cap="non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나눔고딕" charset="0"/>
                  <a:ea typeface="나눔고딕" charset="0"/>
                </a:rPr>
                <a:t>2018-09-01</a:t>
              </a: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  <a:p>
              <a:pPr marL="0" indent="0" algn="l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900" b="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나눔고딕" charset="0"/>
                <a:ea typeface="나눔고딕" charset="0"/>
              </a:endParaRPr>
            </a:p>
          </p:txBody>
        </p:sp>
        <p:sp>
          <p:nvSpPr>
            <p:cNvPr id="82" name="타원 81">
              <a:extLst>
                <a:ext uri="{FF2B5EF4-FFF2-40B4-BE49-F238E27FC236}">
                  <a16:creationId xmlns:a16="http://schemas.microsoft.com/office/drawing/2014/main" id="{092E8DB0-A6F1-4E87-BA06-4E120AE45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8475" y="2767965"/>
              <a:ext cx="379095" cy="3784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/>
            </a:ln>
          </p:spPr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682625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700" b="1" cap="none" dirty="0">
                <a:latin typeface="맑은 고딕" charset="0"/>
                <a:ea typeface="맑은 고딕" charset="0"/>
              </a:endParaRPr>
            </a:p>
          </p:txBody>
        </p:sp>
        <p:pic>
          <p:nvPicPr>
            <p:cNvPr id="85" name="그림 84" descr="/Users/jayounglee/Library/Group Containers/L48J367XN4.com.infraware.PolarisOffice/EngineTemp/3985/image1.png">
              <a:extLst>
                <a:ext uri="{FF2B5EF4-FFF2-40B4-BE49-F238E27FC236}">
                  <a16:creationId xmlns:a16="http://schemas.microsoft.com/office/drawing/2014/main" id="{446495CA-8BBA-42CE-8011-889DA58AF0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362450" y="2792095"/>
              <a:ext cx="292735" cy="292735"/>
            </a:xfrm>
            <a:prstGeom prst="rect">
              <a:avLst/>
            </a:prstGeom>
            <a:noFill/>
          </p:spPr>
        </p:pic>
      </p:grpSp>
      <p:grpSp>
        <p:nvGrpSpPr>
          <p:cNvPr id="94" name="그룹 93">
            <a:extLst>
              <a:ext uri="{FF2B5EF4-FFF2-40B4-BE49-F238E27FC236}">
                <a16:creationId xmlns:a16="http://schemas.microsoft.com/office/drawing/2014/main" id="{25338AC6-D6C0-48D0-B8EF-956AF75B8D44}"/>
              </a:ext>
            </a:extLst>
          </p:cNvPr>
          <p:cNvGrpSpPr/>
          <p:nvPr/>
        </p:nvGrpSpPr>
        <p:grpSpPr>
          <a:xfrm>
            <a:off x="967768" y="2952433"/>
            <a:ext cx="812801" cy="596265"/>
            <a:chOff x="2426970" y="1223010"/>
            <a:chExt cx="894080" cy="596265"/>
          </a:xfrm>
        </p:grpSpPr>
        <p:sp>
          <p:nvSpPr>
            <p:cNvPr id="98" name="직사각형 97">
              <a:extLst>
                <a:ext uri="{FF2B5EF4-FFF2-40B4-BE49-F238E27FC236}">
                  <a16:creationId xmlns:a16="http://schemas.microsoft.com/office/drawing/2014/main" id="{9C77B638-2537-4F57-A081-79C0DD0405F8}"/>
                </a:ext>
              </a:extLst>
            </p:cNvPr>
            <p:cNvSpPr>
              <a:spLocks/>
            </p:cNvSpPr>
            <p:nvPr/>
          </p:nvSpPr>
          <p:spPr>
            <a:xfrm>
              <a:off x="2429510" y="1223010"/>
              <a:ext cx="891540" cy="596265"/>
            </a:xfrm>
            <a:prstGeom prst="rect">
              <a:avLst/>
            </a:prstGeom>
            <a:solidFill>
              <a:schemeClr val="bg1"/>
            </a:solidFill>
            <a:ln w="15875" cap="flat" cmpd="sng">
              <a:solidFill>
                <a:schemeClr val="tx1">
                  <a:alpha val="10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anchor="ctr">
              <a:noAutofit/>
            </a:bodyPr>
            <a:lstStyle/>
            <a:p>
              <a:pPr marL="0" indent="0" algn="ctr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800" b="1" cap="none" dirty="0">
                <a:solidFill>
                  <a:srgbClr val="FF0000"/>
                </a:solidFill>
                <a:latin typeface="굴림" charset="0"/>
                <a:ea typeface="굴림" charset="0"/>
              </a:endParaRPr>
            </a:p>
          </p:txBody>
        </p:sp>
        <p:cxnSp>
          <p:nvCxnSpPr>
            <p:cNvPr id="100" name="직선 연결선 99">
              <a:extLst>
                <a:ext uri="{FF2B5EF4-FFF2-40B4-BE49-F238E27FC236}">
                  <a16:creationId xmlns:a16="http://schemas.microsoft.com/office/drawing/2014/main" id="{82409508-A730-4B09-BB76-AA9532F2C38F}"/>
                </a:ext>
              </a:extLst>
            </p:cNvPr>
            <p:cNvCxnSpPr/>
            <p:nvPr/>
          </p:nvCxnSpPr>
          <p:spPr>
            <a:xfrm>
              <a:off x="2426970" y="1223010"/>
              <a:ext cx="891540" cy="596265"/>
            </a:xfrm>
            <a:prstGeom prst="line">
              <a:avLst/>
            </a:prstGeom>
            <a:ln w="9525" cap="flat" cmpd="sng">
              <a:solidFill>
                <a:schemeClr val="bg1">
                  <a:lumMod val="65000"/>
                  <a:alpha val="10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그룹 101">
            <a:extLst>
              <a:ext uri="{FF2B5EF4-FFF2-40B4-BE49-F238E27FC236}">
                <a16:creationId xmlns:a16="http://schemas.microsoft.com/office/drawing/2014/main" id="{F16B6BDF-F87B-494B-9955-4D8B3C45E963}"/>
              </a:ext>
            </a:extLst>
          </p:cNvPr>
          <p:cNvGrpSpPr/>
          <p:nvPr/>
        </p:nvGrpSpPr>
        <p:grpSpPr>
          <a:xfrm>
            <a:off x="1865741" y="2947857"/>
            <a:ext cx="812801" cy="596265"/>
            <a:chOff x="2426970" y="1223010"/>
            <a:chExt cx="894080" cy="596265"/>
          </a:xfrm>
        </p:grpSpPr>
        <p:sp>
          <p:nvSpPr>
            <p:cNvPr id="103" name="직사각형 102">
              <a:extLst>
                <a:ext uri="{FF2B5EF4-FFF2-40B4-BE49-F238E27FC236}">
                  <a16:creationId xmlns:a16="http://schemas.microsoft.com/office/drawing/2014/main" id="{BB0C5836-6F07-41DC-84C0-CDA894340458}"/>
                </a:ext>
              </a:extLst>
            </p:cNvPr>
            <p:cNvSpPr>
              <a:spLocks/>
            </p:cNvSpPr>
            <p:nvPr/>
          </p:nvSpPr>
          <p:spPr>
            <a:xfrm>
              <a:off x="2429510" y="1223010"/>
              <a:ext cx="891540" cy="596265"/>
            </a:xfrm>
            <a:prstGeom prst="rect">
              <a:avLst/>
            </a:prstGeom>
            <a:solidFill>
              <a:schemeClr val="bg1"/>
            </a:solidFill>
            <a:ln w="15875" cap="flat" cmpd="sng">
              <a:solidFill>
                <a:schemeClr val="tx1">
                  <a:alpha val="10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anchor="ctr">
              <a:noAutofit/>
            </a:bodyPr>
            <a:lstStyle/>
            <a:p>
              <a:pPr marL="0" indent="0" algn="ctr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800" b="1" cap="none" dirty="0">
                <a:solidFill>
                  <a:srgbClr val="FF0000"/>
                </a:solidFill>
                <a:latin typeface="굴림" charset="0"/>
                <a:ea typeface="굴림" charset="0"/>
              </a:endParaRPr>
            </a:p>
          </p:txBody>
        </p:sp>
        <p:cxnSp>
          <p:nvCxnSpPr>
            <p:cNvPr id="104" name="직선 연결선 103">
              <a:extLst>
                <a:ext uri="{FF2B5EF4-FFF2-40B4-BE49-F238E27FC236}">
                  <a16:creationId xmlns:a16="http://schemas.microsoft.com/office/drawing/2014/main" id="{0CC0F0DA-A6C5-4BEB-80C3-C0EFD876E30C}"/>
                </a:ext>
              </a:extLst>
            </p:cNvPr>
            <p:cNvCxnSpPr/>
            <p:nvPr/>
          </p:nvCxnSpPr>
          <p:spPr>
            <a:xfrm>
              <a:off x="2426970" y="1223010"/>
              <a:ext cx="891540" cy="596265"/>
            </a:xfrm>
            <a:prstGeom prst="line">
              <a:avLst/>
            </a:prstGeom>
            <a:ln w="9525" cap="flat" cmpd="sng">
              <a:solidFill>
                <a:schemeClr val="bg1">
                  <a:lumMod val="65000"/>
                  <a:alpha val="10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그룹 116">
            <a:extLst>
              <a:ext uri="{FF2B5EF4-FFF2-40B4-BE49-F238E27FC236}">
                <a16:creationId xmlns:a16="http://schemas.microsoft.com/office/drawing/2014/main" id="{5662DA8F-FF82-47FB-883A-83A431590F40}"/>
              </a:ext>
            </a:extLst>
          </p:cNvPr>
          <p:cNvGrpSpPr/>
          <p:nvPr/>
        </p:nvGrpSpPr>
        <p:grpSpPr>
          <a:xfrm>
            <a:off x="2767968" y="2947410"/>
            <a:ext cx="812801" cy="596265"/>
            <a:chOff x="2426970" y="1223010"/>
            <a:chExt cx="894080" cy="596265"/>
          </a:xfrm>
        </p:grpSpPr>
        <p:sp>
          <p:nvSpPr>
            <p:cNvPr id="127" name="직사각형 126">
              <a:extLst>
                <a:ext uri="{FF2B5EF4-FFF2-40B4-BE49-F238E27FC236}">
                  <a16:creationId xmlns:a16="http://schemas.microsoft.com/office/drawing/2014/main" id="{B6722167-9127-4D21-B288-FF6A87D2F2B9}"/>
                </a:ext>
              </a:extLst>
            </p:cNvPr>
            <p:cNvSpPr>
              <a:spLocks/>
            </p:cNvSpPr>
            <p:nvPr/>
          </p:nvSpPr>
          <p:spPr>
            <a:xfrm>
              <a:off x="2429510" y="1223010"/>
              <a:ext cx="891540" cy="596265"/>
            </a:xfrm>
            <a:prstGeom prst="rect">
              <a:avLst/>
            </a:prstGeom>
            <a:solidFill>
              <a:schemeClr val="bg1"/>
            </a:solidFill>
            <a:ln w="15875" cap="flat" cmpd="sng">
              <a:solidFill>
                <a:schemeClr val="tx1">
                  <a:alpha val="10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anchor="ctr">
              <a:noAutofit/>
            </a:bodyPr>
            <a:lstStyle/>
            <a:p>
              <a:pPr marL="0" indent="0" algn="ctr" defTabSz="914400" eaLnBrk="0" fontAlgn="base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800" b="1" cap="none" dirty="0">
                <a:solidFill>
                  <a:srgbClr val="FF0000"/>
                </a:solidFill>
                <a:latin typeface="굴림" charset="0"/>
                <a:ea typeface="굴림" charset="0"/>
              </a:endParaRPr>
            </a:p>
          </p:txBody>
        </p:sp>
        <p:cxnSp>
          <p:nvCxnSpPr>
            <p:cNvPr id="128" name="직선 연결선 127">
              <a:extLst>
                <a:ext uri="{FF2B5EF4-FFF2-40B4-BE49-F238E27FC236}">
                  <a16:creationId xmlns:a16="http://schemas.microsoft.com/office/drawing/2014/main" id="{DC4B6F54-257F-491D-B866-E892E24A7E8E}"/>
                </a:ext>
              </a:extLst>
            </p:cNvPr>
            <p:cNvCxnSpPr/>
            <p:nvPr/>
          </p:nvCxnSpPr>
          <p:spPr>
            <a:xfrm>
              <a:off x="2426970" y="1223010"/>
              <a:ext cx="891540" cy="596265"/>
            </a:xfrm>
            <a:prstGeom prst="line">
              <a:avLst/>
            </a:prstGeom>
            <a:ln w="9525" cap="flat" cmpd="sng">
              <a:solidFill>
                <a:schemeClr val="bg1">
                  <a:lumMod val="65000"/>
                  <a:alpha val="10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682625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682625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Pages>18</Pages>
  <Words>1122</Words>
  <Characters>0</Characters>
  <Application>Microsoft Office PowerPoint</Application>
  <DocSecurity>0</DocSecurity>
  <PresentationFormat>A4 용지(210x297mm)</PresentationFormat>
  <Lines>0</Lines>
  <Paragraphs>698</Paragraphs>
  <Slides>17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1" baseType="lpstr">
      <vt:lpstr>굴림</vt:lpstr>
      <vt:lpstr>나눔고딕</vt:lpstr>
      <vt:lpstr>맑은 고딕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MNU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shareman</dc:creator>
  <cp:lastModifiedBy>이승주</cp:lastModifiedBy>
  <cp:revision>25</cp:revision>
  <dcterms:modified xsi:type="dcterms:W3CDTF">2018-10-15T06:08:04Z</dcterms:modified>
</cp:coreProperties>
</file>