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notesMasterIdLst>
    <p:notesMasterId r:id="rId3"/>
  </p:notesMasterIdLst>
  <p:handoutMasterIdLst>
    <p:handoutMasterId r:id="rId4"/>
  </p:handoutMasterIdLst>
  <p:sldIdLst>
    <p:sldId id="427" r:id="rId2"/>
  </p:sldIdLst>
  <p:sldSz cx="9906000" cy="6858000" type="A4"/>
  <p:notesSz cx="6858000" cy="9144000"/>
  <p:defaultTextStyle>
    <a:defPPr>
      <a:defRPr lang="ko-KR"/>
    </a:defPPr>
    <a:lvl1pPr algn="l" rtl="0" eaLnBrk="0" fontAlgn="base" hangingPunct="0">
      <a:spcBef>
        <a:spcPct val="0"/>
      </a:spcBef>
      <a:spcAft>
        <a:spcPct val="0"/>
      </a:spcAft>
      <a:defRPr kumimoji="1" sz="1000" b="1" kern="1200">
        <a:solidFill>
          <a:schemeClr val="tx1"/>
        </a:solidFill>
        <a:latin typeface="굴림" panose="020B0600000101010101" pitchFamily="50" charset="-127"/>
        <a:ea typeface="굴림" panose="020B0600000101010101" pitchFamily="50" charset="-127"/>
        <a:cs typeface="+mn-cs"/>
      </a:defRPr>
    </a:lvl1pPr>
    <a:lvl2pPr marL="457200" algn="l" rtl="0" eaLnBrk="0" fontAlgn="base" hangingPunct="0">
      <a:spcBef>
        <a:spcPct val="0"/>
      </a:spcBef>
      <a:spcAft>
        <a:spcPct val="0"/>
      </a:spcAft>
      <a:defRPr kumimoji="1" sz="1000" b="1" kern="1200">
        <a:solidFill>
          <a:schemeClr val="tx1"/>
        </a:solidFill>
        <a:latin typeface="굴림" panose="020B0600000101010101" pitchFamily="50" charset="-127"/>
        <a:ea typeface="굴림" panose="020B0600000101010101" pitchFamily="50" charset="-127"/>
        <a:cs typeface="+mn-cs"/>
      </a:defRPr>
    </a:lvl2pPr>
    <a:lvl3pPr marL="914400" algn="l" rtl="0" eaLnBrk="0" fontAlgn="base" hangingPunct="0">
      <a:spcBef>
        <a:spcPct val="0"/>
      </a:spcBef>
      <a:spcAft>
        <a:spcPct val="0"/>
      </a:spcAft>
      <a:defRPr kumimoji="1" sz="1000" b="1" kern="1200">
        <a:solidFill>
          <a:schemeClr val="tx1"/>
        </a:solidFill>
        <a:latin typeface="굴림" panose="020B0600000101010101" pitchFamily="50" charset="-127"/>
        <a:ea typeface="굴림" panose="020B0600000101010101" pitchFamily="50" charset="-127"/>
        <a:cs typeface="+mn-cs"/>
      </a:defRPr>
    </a:lvl3pPr>
    <a:lvl4pPr marL="1371600" algn="l" rtl="0" eaLnBrk="0" fontAlgn="base" hangingPunct="0">
      <a:spcBef>
        <a:spcPct val="0"/>
      </a:spcBef>
      <a:spcAft>
        <a:spcPct val="0"/>
      </a:spcAft>
      <a:defRPr kumimoji="1" sz="1000" b="1" kern="1200">
        <a:solidFill>
          <a:schemeClr val="tx1"/>
        </a:solidFill>
        <a:latin typeface="굴림" panose="020B0600000101010101" pitchFamily="50" charset="-127"/>
        <a:ea typeface="굴림" panose="020B0600000101010101" pitchFamily="50" charset="-127"/>
        <a:cs typeface="+mn-cs"/>
      </a:defRPr>
    </a:lvl4pPr>
    <a:lvl5pPr marL="1828800" algn="l" rtl="0" eaLnBrk="0" fontAlgn="base" hangingPunct="0">
      <a:spcBef>
        <a:spcPct val="0"/>
      </a:spcBef>
      <a:spcAft>
        <a:spcPct val="0"/>
      </a:spcAft>
      <a:defRPr kumimoji="1" sz="1000" b="1" kern="1200">
        <a:solidFill>
          <a:schemeClr val="tx1"/>
        </a:solidFill>
        <a:latin typeface="굴림" panose="020B0600000101010101" pitchFamily="50" charset="-127"/>
        <a:ea typeface="굴림" panose="020B0600000101010101" pitchFamily="50" charset="-127"/>
        <a:cs typeface="+mn-cs"/>
      </a:defRPr>
    </a:lvl5pPr>
    <a:lvl6pPr marL="2286000" algn="l" defTabSz="914400" rtl="0" eaLnBrk="1" latinLnBrk="1" hangingPunct="1">
      <a:defRPr kumimoji="1" sz="1000" b="1" kern="1200">
        <a:solidFill>
          <a:schemeClr val="tx1"/>
        </a:solidFill>
        <a:latin typeface="굴림" panose="020B0600000101010101" pitchFamily="50" charset="-127"/>
        <a:ea typeface="굴림" panose="020B0600000101010101" pitchFamily="50" charset="-127"/>
        <a:cs typeface="+mn-cs"/>
      </a:defRPr>
    </a:lvl6pPr>
    <a:lvl7pPr marL="2743200" algn="l" defTabSz="914400" rtl="0" eaLnBrk="1" latinLnBrk="1" hangingPunct="1">
      <a:defRPr kumimoji="1" sz="1000" b="1" kern="1200">
        <a:solidFill>
          <a:schemeClr val="tx1"/>
        </a:solidFill>
        <a:latin typeface="굴림" panose="020B0600000101010101" pitchFamily="50" charset="-127"/>
        <a:ea typeface="굴림" panose="020B0600000101010101" pitchFamily="50" charset="-127"/>
        <a:cs typeface="+mn-cs"/>
      </a:defRPr>
    </a:lvl7pPr>
    <a:lvl8pPr marL="3200400" algn="l" defTabSz="914400" rtl="0" eaLnBrk="1" latinLnBrk="1" hangingPunct="1">
      <a:defRPr kumimoji="1" sz="1000" b="1" kern="1200">
        <a:solidFill>
          <a:schemeClr val="tx1"/>
        </a:solidFill>
        <a:latin typeface="굴림" panose="020B0600000101010101" pitchFamily="50" charset="-127"/>
        <a:ea typeface="굴림" panose="020B0600000101010101" pitchFamily="50" charset="-127"/>
        <a:cs typeface="+mn-cs"/>
      </a:defRPr>
    </a:lvl8pPr>
    <a:lvl9pPr marL="3657600" algn="l" defTabSz="914400" rtl="0" eaLnBrk="1" latinLnBrk="1" hangingPunct="1">
      <a:defRPr kumimoji="1" sz="1000" b="1" kern="1200">
        <a:solidFill>
          <a:schemeClr val="tx1"/>
        </a:solidFill>
        <a:latin typeface="굴림" panose="020B0600000101010101" pitchFamily="50" charset="-127"/>
        <a:ea typeface="굴림" panose="020B0600000101010101" pitchFamily="50" charset="-127"/>
        <a:cs typeface="+mn-cs"/>
      </a:defRPr>
    </a:lvl9pPr>
  </p:defaultTextStyle>
  <p:extLst>
    <p:ext uri="{EFAFB233-063F-42B5-8137-9DF3F51BA10A}">
      <p15:sldGuideLst xmlns:p15="http://schemas.microsoft.com/office/powerpoint/2012/main">
        <p15:guide id="0" pos="3107" userDrawn="1">
          <p15:clr>
            <a:srgbClr val="A4A3A4"/>
          </p15:clr>
        </p15:guide>
        <p15:guide id="1" orient="horz" pos="215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pos="3108">
          <p15:clr>
            <a:srgbClr val="A4A3A4"/>
          </p15:clr>
        </p15:guide>
        <p15:guide id="4" orient="horz" pos="2151">
          <p15:clr>
            <a:srgbClr val="A4A3A4"/>
          </p15:clr>
        </p15:guide>
        <p15:guide id="5" pos="3107">
          <p15:clr>
            <a:srgbClr val="A4A3A4"/>
          </p15:clr>
        </p15:guide>
        <p15:guide id="6" orient="horz" pos="215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1301"/>
    <a:srgbClr val="0079A4"/>
    <a:srgbClr val="A40C00"/>
    <a:srgbClr val="C0C0C0"/>
    <a:srgbClr val="F3750D"/>
    <a:srgbClr val="2A968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2" autoAdjust="0"/>
    <p:restoredTop sz="96136" autoAdjust="0"/>
  </p:normalViewPr>
  <p:slideViewPr>
    <p:cSldViewPr snapToObjects="1" showGuides="1">
      <p:cViewPr varScale="1">
        <p:scale>
          <a:sx n="110" d="100"/>
          <a:sy n="110" d="100"/>
        </p:scale>
        <p:origin x="1944" y="120"/>
      </p:cViewPr>
      <p:guideLst>
        <p:guide pos="3107"/>
        <p:guide orient="horz" pos="215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Objects="1" showGuides="1">
      <p:cViewPr varScale="1">
        <p:scale>
          <a:sx n="83" d="100"/>
          <a:sy n="83" d="100"/>
        </p:scale>
        <p:origin x="-3960" y="-96"/>
      </p:cViewPr>
      <p:guideLst>
        <p:guide orient="horz" pos="2880"/>
        <p:guide pos="2160"/>
        <p:guide pos="3108"/>
        <p:guide orient="horz" pos="2151"/>
        <p:guide pos="3107"/>
        <p:guide orient="horz" pos="215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latinLnBrk="1" hangingPunct="1">
              <a:defRPr sz="1200" b="0">
                <a:latin typeface="굴림" pitchFamily="50" charset="-127"/>
                <a:ea typeface="굴림" pitchFamily="50" charset="-127"/>
              </a:defRPr>
            </a:lvl1pPr>
          </a:lstStyle>
          <a:p>
            <a:pPr>
              <a:defRPr/>
            </a:pPr>
            <a:endParaRPr lang="en-US" altLang="ko-KR"/>
          </a:p>
        </p:txBody>
      </p:sp>
      <p:sp>
        <p:nvSpPr>
          <p:cNvPr id="102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latinLnBrk="1" hangingPunct="1">
              <a:defRPr sz="1200" b="0">
                <a:latin typeface="굴림" pitchFamily="50" charset="-127"/>
                <a:ea typeface="굴림" pitchFamily="50" charset="-127"/>
              </a:defRPr>
            </a:lvl1pPr>
          </a:lstStyle>
          <a:p>
            <a:pPr>
              <a:defRPr/>
            </a:pPr>
            <a:endParaRPr lang="en-US" altLang="ko-KR"/>
          </a:p>
        </p:txBody>
      </p:sp>
      <p:sp>
        <p:nvSpPr>
          <p:cNvPr id="102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latinLnBrk="1" hangingPunct="1">
              <a:defRPr sz="1200" b="0">
                <a:latin typeface="굴림" pitchFamily="50" charset="-127"/>
                <a:ea typeface="굴림" pitchFamily="50" charset="-127"/>
              </a:defRPr>
            </a:lvl1pPr>
          </a:lstStyle>
          <a:p>
            <a:pPr>
              <a:defRPr/>
            </a:pPr>
            <a:endParaRPr lang="en-US" altLang="ko-KR"/>
          </a:p>
        </p:txBody>
      </p:sp>
      <p:sp>
        <p:nvSpPr>
          <p:cNvPr id="102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latinLnBrk="1" hangingPunct="1">
              <a:defRPr sz="1200" b="0"/>
            </a:lvl1pPr>
          </a:lstStyle>
          <a:p>
            <a:pPr>
              <a:defRPr/>
            </a:pPr>
            <a:fld id="{09A5576C-65CB-48F1-BEFF-02BB1F6C8AA9}" type="slidenum">
              <a:rPr lang="en-US" altLang="ko-KR"/>
              <a:pPr>
                <a:defRPr/>
              </a:pPr>
              <a:t>‹#›</a:t>
            </a:fld>
            <a:endParaRPr lang="en-US" altLang="ko-K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latinLnBrk="1" hangingPunct="1">
              <a:defRPr sz="1200">
                <a:latin typeface="굴림" charset="-127"/>
                <a:ea typeface="굴림" charset="-127"/>
              </a:defRPr>
            </a:lvl1pPr>
          </a:lstStyle>
          <a:p>
            <a:pPr>
              <a:defRPr/>
            </a:pPr>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latinLnBrk="1" hangingPunct="1">
              <a:defRPr sz="1200">
                <a:latin typeface="굴림" charset="-127"/>
                <a:ea typeface="굴림" charset="-127"/>
              </a:defRPr>
            </a:lvl1pPr>
          </a:lstStyle>
          <a:p>
            <a:pPr>
              <a:defRPr/>
            </a:pPr>
            <a:fld id="{A8DBF0C0-7E9E-4D03-B18F-5451738C3F7B}" type="datetimeFigureOut">
              <a:rPr lang="ko-KR" altLang="en-US"/>
              <a:pPr>
                <a:defRPr/>
              </a:pPr>
              <a:t>2018-11-23</a:t>
            </a:fld>
            <a:endParaRPr lang="ko-KR" altLang="en-US"/>
          </a:p>
        </p:txBody>
      </p:sp>
      <p:sp>
        <p:nvSpPr>
          <p:cNvPr id="4" name="슬라이드 이미지 개체 틀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ko-KR" altLang="en-US" noProof="0"/>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noProof="0"/>
              <a:t>마스터 텍스트 스타일을 편집합니다</a:t>
            </a:r>
          </a:p>
          <a:p>
            <a:pPr lvl="1"/>
            <a:r>
              <a:rPr lang="ko-KR" altLang="en-US" noProof="0"/>
              <a:t>둘째 수준</a:t>
            </a:r>
          </a:p>
          <a:p>
            <a:pPr lvl="2"/>
            <a:r>
              <a:rPr lang="ko-KR" altLang="en-US" noProof="0"/>
              <a:t>셋째 수준</a:t>
            </a:r>
          </a:p>
          <a:p>
            <a:pPr lvl="3"/>
            <a:r>
              <a:rPr lang="ko-KR" altLang="en-US" noProof="0"/>
              <a:t>넷째 수준</a:t>
            </a:r>
          </a:p>
          <a:p>
            <a:pPr lvl="4"/>
            <a:r>
              <a:rPr lang="ko-KR" altLang="en-US" noProof="0"/>
              <a:t>다섯째 수준</a:t>
            </a:r>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latinLnBrk="1" hangingPunct="1">
              <a:defRPr sz="1200">
                <a:latin typeface="굴림" charset="-127"/>
                <a:ea typeface="굴림" charset="-127"/>
              </a:defRPr>
            </a:lvl1pPr>
          </a:lstStyle>
          <a:p>
            <a:pPr>
              <a:defRPr/>
            </a:pPr>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latinLnBrk="1" hangingPunct="1">
              <a:defRPr sz="1200"/>
            </a:lvl1pPr>
          </a:lstStyle>
          <a:p>
            <a:pPr>
              <a:defRPr/>
            </a:pPr>
            <a:fld id="{CE906EE2-F4AE-477C-AEE0-55B74AC687CB}" type="slidenum">
              <a:rPr lang="ko-KR" altLang="en-US"/>
              <a:pPr>
                <a:defRPr/>
              </a:pPr>
              <a:t>‹#›</a:t>
            </a:fld>
            <a:endParaRPr lang="ko-KR" altLang="en-US"/>
          </a:p>
        </p:txBody>
      </p:sp>
    </p:spTree>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sz="1200" kern="1200">
        <a:solidFill>
          <a:schemeClr val="tx1"/>
        </a:solidFill>
        <a:latin typeface="+mn-lt"/>
        <a:ea typeface="+mn-ea"/>
        <a:cs typeface="+mn-cs"/>
      </a:defRPr>
    </a:lvl1pPr>
    <a:lvl2pPr marL="457200" algn="l" rtl="0" eaLnBrk="0" fontAlgn="base" latinLnBrk="1" hangingPunct="0">
      <a:spcBef>
        <a:spcPct val="30000"/>
      </a:spcBef>
      <a:spcAft>
        <a:spcPct val="0"/>
      </a:spcAft>
      <a:defRPr sz="1200" kern="1200">
        <a:solidFill>
          <a:schemeClr val="tx1"/>
        </a:solidFill>
        <a:latin typeface="+mn-lt"/>
        <a:ea typeface="+mn-ea"/>
        <a:cs typeface="+mn-cs"/>
      </a:defRPr>
    </a:lvl2pPr>
    <a:lvl3pPr marL="914400" algn="l" rtl="0" eaLnBrk="0" fontAlgn="base" latinLnBrk="1" hangingPunct="0">
      <a:spcBef>
        <a:spcPct val="30000"/>
      </a:spcBef>
      <a:spcAft>
        <a:spcPct val="0"/>
      </a:spcAft>
      <a:defRPr sz="1200" kern="1200">
        <a:solidFill>
          <a:schemeClr val="tx1"/>
        </a:solidFill>
        <a:latin typeface="+mn-lt"/>
        <a:ea typeface="+mn-ea"/>
        <a:cs typeface="+mn-cs"/>
      </a:defRPr>
    </a:lvl3pPr>
    <a:lvl4pPr marL="1371600" algn="l" rtl="0" eaLnBrk="0" fontAlgn="base" latinLnBrk="1" hangingPunct="0">
      <a:spcBef>
        <a:spcPct val="30000"/>
      </a:spcBef>
      <a:spcAft>
        <a:spcPct val="0"/>
      </a:spcAft>
      <a:defRPr sz="1200" kern="1200">
        <a:solidFill>
          <a:schemeClr val="tx1"/>
        </a:solidFill>
        <a:latin typeface="+mn-lt"/>
        <a:ea typeface="+mn-ea"/>
        <a:cs typeface="+mn-cs"/>
      </a:defRPr>
    </a:lvl4pPr>
    <a:lvl5pPr marL="1828800" algn="l" rtl="0" eaLnBrk="0" fontAlgn="base" latinLnBrk="1" hangingPunct="0">
      <a:spcBef>
        <a:spcPct val="30000"/>
      </a:spcBef>
      <a:spcAft>
        <a:spcPct val="0"/>
      </a:spcAft>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mc:AlternateContent xmlns:mc="http://schemas.openxmlformats.org/markup-compatibility/2006" xmlns:p14="http://schemas.microsoft.com/office/powerpoint/2010/main">
  <mc:Choice Requires="p14">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val="2331905571"/>
          </p:ext>
        </p:extLst>
      </p:cSld>
      <p:clrMapOvr>
        <a:masterClrMapping/>
      </p:clrMapOvr>
    </p:notes>
  </mc:Choice>
  <mc:Fallback xmlns:p14="http://schemas.microsoft.com/office/powerpoint/2010/main" xmlns="" xmlns:a="http://schemas.openxmlformats.org/drawingml/2006/main" xmlns:r="http://schemas.openxmlformats.org/officeDocument/2006/relationships" xmlns:p="http://schemas.openxmlformats.org/presentationml/2006/main" xmlns:mc="http://schemas.openxmlformats.org/markup-compatibility/2006">
    <p:transition spd="slow"/>
  </mc:Fallback>
</mc:AlternateConten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맑은 고딕" panose="020B0503020000020004" pitchFamily="50" charset="-127"/>
                <a:ea typeface="맑은 고딕" panose="020B0503020000020004" pitchFamily="50" charset="-127"/>
              </a:defRPr>
            </a:lvl1pPr>
          </a:lstStyle>
          <a:p>
            <a:r>
              <a:rPr lang="ko-KR" altLang="en-US"/>
              <a:t>마스터 제목 스타일 편집</a:t>
            </a:r>
            <a:endParaRPr lang="ko-KR" altLang="en-US" dirty="0"/>
          </a:p>
        </p:txBody>
      </p:sp>
      <p:sp>
        <p:nvSpPr>
          <p:cNvPr id="3" name="Rectangle 6"/>
          <p:cNvSpPr>
            <a:spLocks noGrp="1" noChangeArrowheads="1"/>
          </p:cNvSpPr>
          <p:nvPr>
            <p:ph type="sldNum" sz="quarter" idx="10"/>
          </p:nvPr>
        </p:nvSpPr>
        <p:spPr>
          <a:xfrm>
            <a:off x="7761288" y="6553200"/>
            <a:ext cx="2133600" cy="476250"/>
          </a:xfrm>
        </p:spPr>
        <p:txBody>
          <a:bodyPr/>
          <a:lstStyle>
            <a:lvl1pPr>
              <a:defRPr/>
            </a:lvl1pPr>
          </a:lstStyle>
          <a:p>
            <a:pPr>
              <a:defRPr/>
            </a:pPr>
            <a:fld id="{629092E1-339F-4555-A5DC-5EE530D688B7}" type="slidenum">
              <a:rPr lang="en-US" altLang="ko-KR"/>
              <a:pPr>
                <a:defRPr/>
              </a:pPr>
              <a:t>‹#›</a:t>
            </a:fld>
            <a:endParaRPr lang="en-US" altLang="ko-KR"/>
          </a:p>
        </p:txBody>
      </p:sp>
      <p:sp>
        <p:nvSpPr>
          <p:cNvPr id="4" name="직사각형 3">
            <a:extLst>
              <a:ext uri="{FF2B5EF4-FFF2-40B4-BE49-F238E27FC236}">
                <a16:creationId xmlns:a16="http://schemas.microsoft.com/office/drawing/2014/main" id="{798560E2-C9B4-4322-8801-4177EB346BC7}"/>
              </a:ext>
            </a:extLst>
          </p:cNvPr>
          <p:cNvSpPr>
            <a:spLocks/>
          </p:cNvSpPr>
          <p:nvPr userDrawn="1"/>
        </p:nvSpPr>
        <p:spPr>
          <a:xfrm>
            <a:off x="210820" y="1249045"/>
            <a:ext cx="7475855" cy="360045"/>
          </a:xfrm>
          <a:prstGeom prst="rect">
            <a:avLst/>
          </a:prstGeom>
          <a:solidFill>
            <a:schemeClr val="bg1">
              <a:lumMod val="75000"/>
              <a:lumOff val="0"/>
            </a:schemeClr>
          </a:solidFill>
          <a:ln w="0">
            <a:noFill/>
            <a:prstDash/>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marL="0" indent="0" algn="ctr" defTabSz="914400" eaLnBrk="0" fontAlgn="base" latinLnBrk="0">
              <a:lnSpc>
                <a:spcPct val="100000"/>
              </a:lnSpc>
              <a:spcBef>
                <a:spcPts val="0"/>
              </a:spcBef>
              <a:spcAft>
                <a:spcPts val="0"/>
              </a:spcAft>
              <a:buFontTx/>
              <a:buNone/>
            </a:pPr>
            <a:endParaRPr lang="ko-KR" altLang="en-US" sz="1000" b="1" cap="none" dirty="0">
              <a:latin typeface="굴림" charset="0"/>
              <a:ea typeface="굴림" charset="0"/>
            </a:endParaRPr>
          </a:p>
        </p:txBody>
      </p:sp>
      <p:sp>
        <p:nvSpPr>
          <p:cNvPr id="5" name="TextBox 4">
            <a:extLst>
              <a:ext uri="{FF2B5EF4-FFF2-40B4-BE49-F238E27FC236}">
                <a16:creationId xmlns:a16="http://schemas.microsoft.com/office/drawing/2014/main" id="{7FB5E889-BE70-484A-8157-632F8B214101}"/>
              </a:ext>
            </a:extLst>
          </p:cNvPr>
          <p:cNvSpPr txBox="1">
            <a:spLocks/>
          </p:cNvSpPr>
          <p:nvPr userDrawn="1"/>
        </p:nvSpPr>
        <p:spPr>
          <a:xfrm>
            <a:off x="273685" y="1308100"/>
            <a:ext cx="4322445" cy="215265"/>
          </a:xfrm>
          <a:prstGeom prst="rect">
            <a:avLst/>
          </a:prstGeom>
          <a:noFill/>
        </p:spPr>
        <p:txBody>
          <a:bodyPr vert="horz" wrap="square" lIns="91440" tIns="45720" rIns="91440" bIns="45720" anchor="t">
            <a:spAutoFit/>
          </a:bodyPr>
          <a:lstStyle/>
          <a:p>
            <a:pPr>
              <a:spcBef>
                <a:spcPts val="0"/>
              </a:spcBef>
              <a:spcAft>
                <a:spcPts val="0"/>
              </a:spcAft>
            </a:pPr>
            <a:r>
              <a:rPr lang="en-US" altLang="ko-KR" sz="800" b="1" cap="none" dirty="0">
                <a:solidFill>
                  <a:schemeClr val="bg1"/>
                </a:solidFill>
                <a:latin typeface="맑은 고딕" charset="0"/>
                <a:ea typeface="맑은 고딕" charset="0"/>
              </a:rPr>
              <a:t>마이페이지</a:t>
            </a:r>
            <a:r>
              <a:rPr lang="ko-KR" altLang="en-US" sz="800" dirty="0">
                <a:solidFill>
                  <a:schemeClr val="bg1"/>
                </a:solidFill>
                <a:latin typeface="맑은 고딕" charset="0"/>
                <a:ea typeface="맑은 고딕" charset="0"/>
              </a:rPr>
              <a:t>      프로필      </a:t>
            </a:r>
            <a:r>
              <a:rPr lang="ko-KR" altLang="en-US" sz="800" b="1" cap="none" dirty="0">
                <a:solidFill>
                  <a:schemeClr val="bg1"/>
                </a:solidFill>
                <a:latin typeface="맑은 고딕" charset="0"/>
                <a:ea typeface="맑은 고딕" charset="0"/>
              </a:rPr>
              <a:t>거래내역</a:t>
            </a:r>
            <a:r>
              <a:rPr lang="en-US" altLang="ko-KR" sz="800" b="1" cap="none" dirty="0">
                <a:solidFill>
                  <a:schemeClr val="bg1"/>
                </a:solidFill>
                <a:latin typeface="맑은 고딕" charset="0"/>
                <a:ea typeface="맑은 고딕" charset="0"/>
              </a:rPr>
              <a:t>      메</a:t>
            </a:r>
            <a:r>
              <a:rPr lang="ko-KR" altLang="en-US" sz="800" b="1" cap="none" dirty="0">
                <a:solidFill>
                  <a:schemeClr val="bg1"/>
                </a:solidFill>
                <a:latin typeface="맑은 고딕" charset="0"/>
                <a:ea typeface="맑은 고딕" charset="0"/>
              </a:rPr>
              <a:t>시지</a:t>
            </a:r>
            <a:r>
              <a:rPr lang="en-US" altLang="ko-KR" sz="800" b="1" cap="none" dirty="0">
                <a:solidFill>
                  <a:schemeClr val="bg1"/>
                </a:solidFill>
                <a:latin typeface="맑은 고딕" charset="0"/>
                <a:ea typeface="맑은 고딕" charset="0"/>
              </a:rPr>
              <a:t>     계정설정</a:t>
            </a:r>
            <a:endParaRPr lang="ko-KR" altLang="en-US" sz="800" b="1" cap="none" dirty="0">
              <a:solidFill>
                <a:schemeClr val="bg1"/>
              </a:solidFill>
              <a:latin typeface="맑은 고딕" charset="0"/>
              <a:ea typeface="맑은 고딕" charset="0"/>
            </a:endParaRPr>
          </a:p>
        </p:txBody>
      </p:sp>
      <p:grpSp>
        <p:nvGrpSpPr>
          <p:cNvPr id="6" name="그룹 5">
            <a:extLst>
              <a:ext uri="{FF2B5EF4-FFF2-40B4-BE49-F238E27FC236}">
                <a16:creationId xmlns:a16="http://schemas.microsoft.com/office/drawing/2014/main" id="{027B4BD6-8F5D-4E57-B79D-A4C5A0659262}"/>
              </a:ext>
            </a:extLst>
          </p:cNvPr>
          <p:cNvGrpSpPr/>
          <p:nvPr userDrawn="1"/>
        </p:nvGrpSpPr>
        <p:grpSpPr>
          <a:xfrm>
            <a:off x="5988451" y="836712"/>
            <a:ext cx="1700853" cy="268251"/>
            <a:chOff x="5988451" y="836712"/>
            <a:chExt cx="1700853" cy="268251"/>
          </a:xfrm>
        </p:grpSpPr>
        <p:pic>
          <p:nvPicPr>
            <p:cNvPr id="7" name="그림 6">
              <a:extLst>
                <a:ext uri="{FF2B5EF4-FFF2-40B4-BE49-F238E27FC236}">
                  <a16:creationId xmlns:a16="http://schemas.microsoft.com/office/drawing/2014/main" id="{D4D667E0-FD46-4AE7-ADCC-911EC4680F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31450" y="839197"/>
              <a:ext cx="265766" cy="265766"/>
            </a:xfrm>
            <a:prstGeom prst="rect">
              <a:avLst/>
            </a:prstGeom>
          </p:spPr>
        </p:pic>
        <p:sp>
          <p:nvSpPr>
            <p:cNvPr id="8" name="직사각형 7">
              <a:extLst>
                <a:ext uri="{FF2B5EF4-FFF2-40B4-BE49-F238E27FC236}">
                  <a16:creationId xmlns:a16="http://schemas.microsoft.com/office/drawing/2014/main" id="{7F1EDD5B-4400-4173-94F3-BD569DEB30CC}"/>
                </a:ext>
              </a:extLst>
            </p:cNvPr>
            <p:cNvSpPr/>
            <p:nvPr/>
          </p:nvSpPr>
          <p:spPr>
            <a:xfrm>
              <a:off x="7384412" y="836712"/>
              <a:ext cx="304892" cy="246221"/>
            </a:xfrm>
            <a:prstGeom prst="rect">
              <a:avLst/>
            </a:prstGeom>
          </p:spPr>
          <p:txBody>
            <a:bodyPr wrap="none">
              <a:spAutoFit/>
            </a:bodyPr>
            <a:lstStyle/>
            <a:p>
              <a:r>
                <a:rPr lang="en-US" altLang="ko-KR" dirty="0">
                  <a:solidFill>
                    <a:srgbClr val="0611F2"/>
                  </a:solidFill>
                  <a:latin typeface="나눔고딕" charset="0"/>
                  <a:ea typeface="나눔고딕" charset="0"/>
                </a:rPr>
                <a:t>▼</a:t>
              </a:r>
              <a:endParaRPr lang="ko-KR" altLang="en-US" dirty="0"/>
            </a:p>
          </p:txBody>
        </p:sp>
        <p:pic>
          <p:nvPicPr>
            <p:cNvPr id="9" name="그림 8">
              <a:extLst>
                <a:ext uri="{FF2B5EF4-FFF2-40B4-BE49-F238E27FC236}">
                  <a16:creationId xmlns:a16="http://schemas.microsoft.com/office/drawing/2014/main" id="{9B719F9F-FEE2-45D8-87A1-88D9ABAB0B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7646" y="861823"/>
              <a:ext cx="199674" cy="199674"/>
            </a:xfrm>
            <a:prstGeom prst="rect">
              <a:avLst/>
            </a:prstGeom>
          </p:spPr>
        </p:pic>
        <p:pic>
          <p:nvPicPr>
            <p:cNvPr id="10" name="그림 9">
              <a:extLst>
                <a:ext uri="{FF2B5EF4-FFF2-40B4-BE49-F238E27FC236}">
                  <a16:creationId xmlns:a16="http://schemas.microsoft.com/office/drawing/2014/main" id="{5CA2D168-4734-4917-9019-B4CD2E09E0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88451" y="856841"/>
              <a:ext cx="219641" cy="219641"/>
            </a:xfrm>
            <a:prstGeom prst="rect">
              <a:avLst/>
            </a:prstGeom>
          </p:spPr>
        </p:pic>
        <p:sp>
          <p:nvSpPr>
            <p:cNvPr id="11" name="타원 10">
              <a:extLst>
                <a:ext uri="{FF2B5EF4-FFF2-40B4-BE49-F238E27FC236}">
                  <a16:creationId xmlns:a16="http://schemas.microsoft.com/office/drawing/2014/main" id="{11D87A0C-98AA-4B77-8F29-9E6BF57E32D4}"/>
                </a:ext>
              </a:extLst>
            </p:cNvPr>
            <p:cNvSpPr/>
            <p:nvPr/>
          </p:nvSpPr>
          <p:spPr bwMode="auto">
            <a:xfrm>
              <a:off x="6151097" y="888609"/>
              <a:ext cx="88730" cy="80664"/>
            </a:xfrm>
            <a:prstGeom prst="ellipse">
              <a:avLst/>
            </a:prstGeom>
            <a:solidFill>
              <a:srgbClr val="0070C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682625" rtl="0" eaLnBrk="1" fontAlgn="base" latinLnBrk="1" hangingPunct="1">
                <a:lnSpc>
                  <a:spcPct val="100000"/>
                </a:lnSpc>
                <a:spcBef>
                  <a:spcPct val="0"/>
                </a:spcBef>
                <a:spcAft>
                  <a:spcPct val="0"/>
                </a:spcAft>
                <a:buClrTx/>
                <a:buSzTx/>
                <a:buFontTx/>
                <a:buNone/>
                <a:tabLst/>
              </a:pPr>
              <a:endParaRPr kumimoji="1" lang="ko-KR" altLang="en-US" sz="1000" b="1" i="0" u="none" strike="noStrike" cap="none" normalizeH="0" baseline="0">
                <a:ln>
                  <a:noFill/>
                </a:ln>
                <a:solidFill>
                  <a:schemeClr val="tx1"/>
                </a:solidFill>
                <a:effectLst/>
                <a:latin typeface="굴림" pitchFamily="50" charset="-127"/>
                <a:ea typeface="굴림" pitchFamily="50" charset="-127"/>
              </a:endParaRPr>
            </a:p>
          </p:txBody>
        </p:sp>
        <p:sp>
          <p:nvSpPr>
            <p:cNvPr id="12" name="타원 11">
              <a:extLst>
                <a:ext uri="{FF2B5EF4-FFF2-40B4-BE49-F238E27FC236}">
                  <a16:creationId xmlns:a16="http://schemas.microsoft.com/office/drawing/2014/main" id="{6468BDCF-FE4C-4FD5-93CA-04F0875EEC67}"/>
                </a:ext>
              </a:extLst>
            </p:cNvPr>
            <p:cNvSpPr/>
            <p:nvPr/>
          </p:nvSpPr>
          <p:spPr bwMode="auto">
            <a:xfrm>
              <a:off x="6490082" y="875378"/>
              <a:ext cx="88730" cy="80664"/>
            </a:xfrm>
            <a:prstGeom prst="ellipse">
              <a:avLst/>
            </a:prstGeom>
            <a:solidFill>
              <a:srgbClr val="0070C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682625" rtl="0" eaLnBrk="1" fontAlgn="base" latinLnBrk="1" hangingPunct="1">
                <a:lnSpc>
                  <a:spcPct val="100000"/>
                </a:lnSpc>
                <a:spcBef>
                  <a:spcPct val="0"/>
                </a:spcBef>
                <a:spcAft>
                  <a:spcPct val="0"/>
                </a:spcAft>
                <a:buClrTx/>
                <a:buSzTx/>
                <a:buFontTx/>
                <a:buNone/>
                <a:tabLst/>
              </a:pPr>
              <a:endParaRPr kumimoji="1" lang="ko-KR" altLang="en-US" sz="1000" b="1" i="0" u="none" strike="noStrike" cap="none" normalizeH="0" baseline="0">
                <a:ln>
                  <a:noFill/>
                </a:ln>
                <a:solidFill>
                  <a:schemeClr val="tx1"/>
                </a:solidFill>
                <a:effectLst/>
                <a:latin typeface="굴림" pitchFamily="50" charset="-127"/>
                <a:ea typeface="굴림" pitchFamily="50" charset="-127"/>
              </a:endParaRPr>
            </a:p>
          </p:txBody>
        </p:sp>
        <p:sp>
          <p:nvSpPr>
            <p:cNvPr id="13" name="TextBox 12">
              <a:extLst>
                <a:ext uri="{FF2B5EF4-FFF2-40B4-BE49-F238E27FC236}">
                  <a16:creationId xmlns:a16="http://schemas.microsoft.com/office/drawing/2014/main" id="{2092A58A-E49D-44A2-8AFD-AC8BC081A1B5}"/>
                </a:ext>
              </a:extLst>
            </p:cNvPr>
            <p:cNvSpPr txBox="1">
              <a:spLocks/>
            </p:cNvSpPr>
            <p:nvPr/>
          </p:nvSpPr>
          <p:spPr>
            <a:xfrm>
              <a:off x="6807324" y="858386"/>
              <a:ext cx="686406" cy="230832"/>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err="1">
                  <a:solidFill>
                    <a:schemeClr val="tx1">
                      <a:lumMod val="95000"/>
                      <a:lumOff val="5000"/>
                    </a:schemeClr>
                  </a:solidFill>
                  <a:latin typeface="나눔고딕" charset="0"/>
                  <a:ea typeface="나눔고딕" charset="0"/>
                </a:rPr>
                <a:t>hongrlf</a:t>
              </a:r>
              <a:r>
                <a:rPr lang="ko-KR" altLang="en-US" sz="900" b="1" cap="none" dirty="0">
                  <a:solidFill>
                    <a:schemeClr val="tx1">
                      <a:lumMod val="95000"/>
                      <a:lumOff val="5000"/>
                    </a:schemeClr>
                  </a:solidFill>
                  <a:latin typeface="나눔고딕" charset="0"/>
                  <a:ea typeface="나눔고딕" charset="0"/>
                </a:rPr>
                <a:t>님</a:t>
              </a:r>
            </a:p>
          </p:txBody>
        </p:sp>
      </p:grpSp>
      <p:sp>
        <p:nvSpPr>
          <p:cNvPr id="14" name="직사각형 13">
            <a:extLst>
              <a:ext uri="{FF2B5EF4-FFF2-40B4-BE49-F238E27FC236}">
                <a16:creationId xmlns:a16="http://schemas.microsoft.com/office/drawing/2014/main" id="{E3EBE479-552E-4E55-B6BF-471AE8266CAB}"/>
              </a:ext>
            </a:extLst>
          </p:cNvPr>
          <p:cNvSpPr>
            <a:spLocks/>
          </p:cNvSpPr>
          <p:nvPr userDrawn="1"/>
        </p:nvSpPr>
        <p:spPr bwMode="auto">
          <a:xfrm>
            <a:off x="241300" y="821055"/>
            <a:ext cx="488315" cy="247650"/>
          </a:xfrm>
          <a:prstGeom prst="rect">
            <a:avLst/>
          </a:prstGeom>
          <a:noFill/>
          <a:ln w="0">
            <a:noFill/>
            <a:prstDash/>
          </a:ln>
        </p:spPr>
        <p:txBody>
          <a:bodyPr vert="horz" wrap="square" lIns="91440" tIns="45720" rIns="91440" bIns="45720" anchor="t">
            <a:noAutofit/>
          </a:bodyPr>
          <a:lstStyle/>
          <a:p>
            <a:pPr marL="0" indent="0" algn="l" defTabSz="682625" eaLnBrk="0" fontAlgn="base" latinLnBrk="0">
              <a:lnSpc>
                <a:spcPct val="100000"/>
              </a:lnSpc>
              <a:spcBef>
                <a:spcPts val="0"/>
              </a:spcBef>
              <a:spcAft>
                <a:spcPts val="0"/>
              </a:spcAft>
              <a:buFontTx/>
              <a:buNone/>
            </a:pPr>
            <a:r>
              <a:rPr lang="en-US" altLang="ko-KR" sz="1050" b="1" cap="none" dirty="0">
                <a:solidFill>
                  <a:schemeClr val="tx1"/>
                </a:solidFill>
                <a:latin typeface="맑은 고딕" charset="0"/>
                <a:ea typeface="맑은 고딕" charset="0"/>
              </a:rPr>
              <a:t>로고</a:t>
            </a:r>
            <a:endParaRPr lang="ko-KR" altLang="en-US" sz="1050" b="1" cap="none" dirty="0">
              <a:solidFill>
                <a:schemeClr val="tx1"/>
              </a:solidFill>
              <a:latin typeface="맑은 고딕" charset="0"/>
              <a:ea typeface="맑은 고딕" charset="0"/>
            </a:endParaRPr>
          </a:p>
        </p:txBody>
      </p:sp>
      <p:sp>
        <p:nvSpPr>
          <p:cNvPr id="15" name="Rounded Rectangle 8224">
            <a:extLst>
              <a:ext uri="{FF2B5EF4-FFF2-40B4-BE49-F238E27FC236}">
                <a16:creationId xmlns:a16="http://schemas.microsoft.com/office/drawing/2014/main" id="{262335FB-0B9D-4549-9591-20C605DBFE6E}"/>
              </a:ext>
            </a:extLst>
          </p:cNvPr>
          <p:cNvSpPr>
            <a:spLocks/>
          </p:cNvSpPr>
          <p:nvPr userDrawn="1"/>
        </p:nvSpPr>
        <p:spPr>
          <a:xfrm>
            <a:off x="787400" y="805815"/>
            <a:ext cx="3729355" cy="280035"/>
          </a:xfrm>
          <a:prstGeom prst="roundRect">
            <a:avLst/>
          </a:prstGeom>
          <a:solidFill>
            <a:schemeClr val="bg1"/>
          </a:solidFill>
          <a:ln w="6350" cap="flat" cmpd="sng">
            <a:solidFill>
              <a:schemeClr val="bg2">
                <a:alpha val="100000"/>
              </a:schemeClr>
            </a:solidFill>
            <a:prstDash val="solid"/>
            <a:round/>
          </a:ln>
          <a:effectLst>
            <a:outerShdw blurRad="50800" dist="381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marL="0" indent="0" algn="l" defTabSz="508000" eaLnBrk="0" fontAlgn="auto" latinLnBrk="0">
              <a:lnSpc>
                <a:spcPct val="100000"/>
              </a:lnSpc>
              <a:spcBef>
                <a:spcPts val="0"/>
              </a:spcBef>
              <a:spcAft>
                <a:spcPts val="0"/>
              </a:spcAft>
              <a:buFontTx/>
              <a:buNone/>
            </a:pPr>
            <a:r>
              <a:rPr lang="en-US" altLang="ko-KR" sz="800" b="1" cap="none" dirty="0">
                <a:solidFill>
                  <a:srgbClr val="6D6D6D"/>
                </a:solidFill>
                <a:latin typeface="맑은 고딕" charset="0"/>
                <a:ea typeface="맑은 고딕" charset="0"/>
              </a:rPr>
              <a:t>      </a:t>
            </a:r>
            <a:r>
              <a:rPr lang="en-US" altLang="ko-KR" sz="900" b="1" cap="none" dirty="0">
                <a:solidFill>
                  <a:srgbClr val="6D6D6D"/>
                </a:solidFill>
                <a:latin typeface="맑은 고딕" charset="0"/>
                <a:ea typeface="맑은 고딕" charset="0"/>
              </a:rPr>
              <a:t>무엇을 생산하고 싶으세요?</a:t>
            </a:r>
            <a:endParaRPr lang="ko-KR" altLang="en-US" sz="900" b="1" cap="none" dirty="0">
              <a:solidFill>
                <a:srgbClr val="6D6D6D"/>
              </a:solidFill>
              <a:latin typeface="맑은 고딕" charset="0"/>
              <a:ea typeface="맑은 고딕" charset="0"/>
            </a:endParaRPr>
          </a:p>
        </p:txBody>
      </p:sp>
      <p:pic>
        <p:nvPicPr>
          <p:cNvPr id="16" name="그림 15">
            <a:extLst>
              <a:ext uri="{FF2B5EF4-FFF2-40B4-BE49-F238E27FC236}">
                <a16:creationId xmlns:a16="http://schemas.microsoft.com/office/drawing/2014/main" id="{C2BF51EF-F6BC-486D-AB32-58900BAEBF88}"/>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5605" t="36250" r="92701" b="31874"/>
          <a:stretch>
            <a:fillRect/>
          </a:stretch>
        </p:blipFill>
        <p:spPr>
          <a:xfrm>
            <a:off x="847090" y="850900"/>
            <a:ext cx="221615" cy="195580"/>
          </a:xfrm>
          <a:prstGeom prst="rect">
            <a:avLst/>
          </a:prstGeom>
          <a:noFill/>
        </p:spPr>
      </p:pic>
    </p:spTree>
    <p:extLst>
      <p:ext uri="{BB962C8B-B14F-4D97-AF65-F5344CB8AC3E}">
        <p14:creationId xmlns:p14="http://schemas.microsoft.com/office/powerpoint/2010/main" val="407194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1_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맑은 고딕" panose="020B0503020000020004" pitchFamily="50" charset="-127"/>
                <a:ea typeface="맑은 고딕" panose="020B0503020000020004" pitchFamily="50" charset="-127"/>
              </a:defRPr>
            </a:lvl1pPr>
          </a:lstStyle>
          <a:p>
            <a:r>
              <a:rPr lang="ko-KR" altLang="en-US"/>
              <a:t>마스터 제목 스타일 편집</a:t>
            </a:r>
            <a:endParaRPr lang="ko-KR" altLang="en-US" dirty="0"/>
          </a:p>
        </p:txBody>
      </p:sp>
      <p:sp>
        <p:nvSpPr>
          <p:cNvPr id="3" name="Rectangle 6"/>
          <p:cNvSpPr>
            <a:spLocks noGrp="1" noChangeArrowheads="1"/>
          </p:cNvSpPr>
          <p:nvPr>
            <p:ph type="sldNum" sz="quarter" idx="10"/>
          </p:nvPr>
        </p:nvSpPr>
        <p:spPr>
          <a:xfrm>
            <a:off x="7761288" y="6553200"/>
            <a:ext cx="2133600" cy="476250"/>
          </a:xfrm>
        </p:spPr>
        <p:txBody>
          <a:bodyPr/>
          <a:lstStyle>
            <a:lvl1pPr>
              <a:defRPr/>
            </a:lvl1pPr>
          </a:lstStyle>
          <a:p>
            <a:pPr>
              <a:defRPr/>
            </a:pPr>
            <a:fld id="{629092E1-339F-4555-A5DC-5EE530D688B7}" type="slidenum">
              <a:rPr lang="en-US" altLang="ko-KR"/>
              <a:pPr>
                <a:defRPr/>
              </a:pPr>
              <a:t>‹#›</a:t>
            </a:fld>
            <a:endParaRPr lang="en-US" altLang="ko-KR"/>
          </a:p>
        </p:txBody>
      </p:sp>
      <p:sp>
        <p:nvSpPr>
          <p:cNvPr id="4" name="직사각형 3">
            <a:extLst>
              <a:ext uri="{FF2B5EF4-FFF2-40B4-BE49-F238E27FC236}">
                <a16:creationId xmlns:a16="http://schemas.microsoft.com/office/drawing/2014/main" id="{798560E2-C9B4-4322-8801-4177EB346BC7}"/>
              </a:ext>
            </a:extLst>
          </p:cNvPr>
          <p:cNvSpPr>
            <a:spLocks/>
          </p:cNvSpPr>
          <p:nvPr userDrawn="1"/>
        </p:nvSpPr>
        <p:spPr>
          <a:xfrm>
            <a:off x="210820" y="1249045"/>
            <a:ext cx="7475855" cy="360045"/>
          </a:xfrm>
          <a:prstGeom prst="rect">
            <a:avLst/>
          </a:prstGeom>
          <a:solidFill>
            <a:schemeClr val="bg1">
              <a:lumMod val="75000"/>
              <a:lumOff val="0"/>
            </a:schemeClr>
          </a:solidFill>
          <a:ln w="0">
            <a:noFill/>
            <a:prstDash/>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marL="0" indent="0" algn="ctr" defTabSz="914400" eaLnBrk="0" fontAlgn="base" latinLnBrk="0">
              <a:lnSpc>
                <a:spcPct val="100000"/>
              </a:lnSpc>
              <a:spcBef>
                <a:spcPts val="0"/>
              </a:spcBef>
              <a:spcAft>
                <a:spcPts val="0"/>
              </a:spcAft>
              <a:buFontTx/>
              <a:buNone/>
            </a:pPr>
            <a:endParaRPr lang="ko-KR" altLang="en-US" sz="1000" b="1" cap="none" dirty="0">
              <a:latin typeface="굴림" charset="0"/>
              <a:ea typeface="굴림" charset="0"/>
            </a:endParaRPr>
          </a:p>
        </p:txBody>
      </p:sp>
      <p:sp>
        <p:nvSpPr>
          <p:cNvPr id="5" name="TextBox 4">
            <a:extLst>
              <a:ext uri="{FF2B5EF4-FFF2-40B4-BE49-F238E27FC236}">
                <a16:creationId xmlns:a16="http://schemas.microsoft.com/office/drawing/2014/main" id="{7FB5E889-BE70-484A-8157-632F8B214101}"/>
              </a:ext>
            </a:extLst>
          </p:cNvPr>
          <p:cNvSpPr txBox="1">
            <a:spLocks/>
          </p:cNvSpPr>
          <p:nvPr userDrawn="1"/>
        </p:nvSpPr>
        <p:spPr>
          <a:xfrm>
            <a:off x="273685" y="1308100"/>
            <a:ext cx="4322445" cy="215265"/>
          </a:xfrm>
          <a:prstGeom prst="rect">
            <a:avLst/>
          </a:prstGeom>
          <a:noFill/>
        </p:spPr>
        <p:txBody>
          <a:bodyPr vert="horz" wrap="square" lIns="91440" tIns="45720" rIns="91440" bIns="45720" anchor="t">
            <a:spAutoFit/>
          </a:bodyPr>
          <a:lstStyle/>
          <a:p>
            <a:pPr>
              <a:spcBef>
                <a:spcPts val="0"/>
              </a:spcBef>
              <a:spcAft>
                <a:spcPts val="0"/>
              </a:spcAft>
            </a:pPr>
            <a:r>
              <a:rPr lang="en-US" altLang="ko-KR" sz="800" b="1" cap="none" dirty="0">
                <a:solidFill>
                  <a:schemeClr val="bg1"/>
                </a:solidFill>
                <a:latin typeface="맑은 고딕" charset="0"/>
                <a:ea typeface="맑은 고딕" charset="0"/>
              </a:rPr>
              <a:t>마이페이지   </a:t>
            </a:r>
            <a:r>
              <a:rPr lang="ko-KR" altLang="en-US" sz="800" dirty="0">
                <a:solidFill>
                  <a:schemeClr val="bg1"/>
                </a:solidFill>
                <a:latin typeface="맑은 고딕" charset="0"/>
                <a:ea typeface="맑은 고딕" charset="0"/>
              </a:rPr>
              <a:t>프로필 관리   </a:t>
            </a:r>
            <a:r>
              <a:rPr lang="en-US" altLang="ko-KR" sz="800" b="1" cap="none" dirty="0">
                <a:solidFill>
                  <a:schemeClr val="bg1"/>
                </a:solidFill>
                <a:latin typeface="맑은 고딕" charset="0"/>
                <a:ea typeface="맑은 고딕" charset="0"/>
              </a:rPr>
              <a:t>메이크잇   </a:t>
            </a:r>
            <a:r>
              <a:rPr lang="ko-KR" altLang="en-US" sz="800" b="1" cap="none" dirty="0">
                <a:solidFill>
                  <a:schemeClr val="bg1"/>
                </a:solidFill>
                <a:latin typeface="맑은 고딕" charset="0"/>
                <a:ea typeface="맑은 고딕" charset="0"/>
              </a:rPr>
              <a:t>거래내역 </a:t>
            </a:r>
            <a:r>
              <a:rPr lang="en-US" altLang="ko-KR" sz="800" b="1" cap="none" dirty="0">
                <a:solidFill>
                  <a:schemeClr val="bg1"/>
                </a:solidFill>
                <a:latin typeface="맑은 고딕" charset="0"/>
                <a:ea typeface="맑은 고딕" charset="0"/>
              </a:rPr>
              <a:t>     메세지         계정설정</a:t>
            </a:r>
            <a:endParaRPr lang="ko-KR" altLang="en-US" sz="800" b="1" cap="none" dirty="0">
              <a:solidFill>
                <a:schemeClr val="bg1"/>
              </a:solidFill>
              <a:latin typeface="맑은 고딕" charset="0"/>
              <a:ea typeface="맑은 고딕" charset="0"/>
            </a:endParaRPr>
          </a:p>
        </p:txBody>
      </p:sp>
      <p:grpSp>
        <p:nvGrpSpPr>
          <p:cNvPr id="6" name="그룹 5">
            <a:extLst>
              <a:ext uri="{FF2B5EF4-FFF2-40B4-BE49-F238E27FC236}">
                <a16:creationId xmlns:a16="http://schemas.microsoft.com/office/drawing/2014/main" id="{027B4BD6-8F5D-4E57-B79D-A4C5A0659262}"/>
              </a:ext>
            </a:extLst>
          </p:cNvPr>
          <p:cNvGrpSpPr/>
          <p:nvPr userDrawn="1"/>
        </p:nvGrpSpPr>
        <p:grpSpPr>
          <a:xfrm>
            <a:off x="5988451" y="836712"/>
            <a:ext cx="1700853" cy="268251"/>
            <a:chOff x="5988451" y="836712"/>
            <a:chExt cx="1700853" cy="268251"/>
          </a:xfrm>
        </p:grpSpPr>
        <p:pic>
          <p:nvPicPr>
            <p:cNvPr id="7" name="그림 6">
              <a:extLst>
                <a:ext uri="{FF2B5EF4-FFF2-40B4-BE49-F238E27FC236}">
                  <a16:creationId xmlns:a16="http://schemas.microsoft.com/office/drawing/2014/main" id="{D4D667E0-FD46-4AE7-ADCC-911EC4680F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31450" y="839197"/>
              <a:ext cx="265766" cy="265766"/>
            </a:xfrm>
            <a:prstGeom prst="rect">
              <a:avLst/>
            </a:prstGeom>
          </p:spPr>
        </p:pic>
        <p:sp>
          <p:nvSpPr>
            <p:cNvPr id="8" name="직사각형 7">
              <a:extLst>
                <a:ext uri="{FF2B5EF4-FFF2-40B4-BE49-F238E27FC236}">
                  <a16:creationId xmlns:a16="http://schemas.microsoft.com/office/drawing/2014/main" id="{7F1EDD5B-4400-4173-94F3-BD569DEB30CC}"/>
                </a:ext>
              </a:extLst>
            </p:cNvPr>
            <p:cNvSpPr/>
            <p:nvPr/>
          </p:nvSpPr>
          <p:spPr>
            <a:xfrm>
              <a:off x="7384412" y="836712"/>
              <a:ext cx="304892" cy="246221"/>
            </a:xfrm>
            <a:prstGeom prst="rect">
              <a:avLst/>
            </a:prstGeom>
          </p:spPr>
          <p:txBody>
            <a:bodyPr wrap="none">
              <a:spAutoFit/>
            </a:bodyPr>
            <a:lstStyle/>
            <a:p>
              <a:r>
                <a:rPr lang="en-US" altLang="ko-KR" dirty="0">
                  <a:solidFill>
                    <a:srgbClr val="0611F2"/>
                  </a:solidFill>
                  <a:latin typeface="나눔고딕" charset="0"/>
                  <a:ea typeface="나눔고딕" charset="0"/>
                </a:rPr>
                <a:t>▼</a:t>
              </a:r>
              <a:endParaRPr lang="ko-KR" altLang="en-US" dirty="0"/>
            </a:p>
          </p:txBody>
        </p:sp>
        <p:pic>
          <p:nvPicPr>
            <p:cNvPr id="9" name="그림 8">
              <a:extLst>
                <a:ext uri="{FF2B5EF4-FFF2-40B4-BE49-F238E27FC236}">
                  <a16:creationId xmlns:a16="http://schemas.microsoft.com/office/drawing/2014/main" id="{9B719F9F-FEE2-45D8-87A1-88D9ABAB0B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67646" y="861823"/>
              <a:ext cx="199674" cy="199674"/>
            </a:xfrm>
            <a:prstGeom prst="rect">
              <a:avLst/>
            </a:prstGeom>
          </p:spPr>
        </p:pic>
        <p:pic>
          <p:nvPicPr>
            <p:cNvPr id="10" name="그림 9">
              <a:extLst>
                <a:ext uri="{FF2B5EF4-FFF2-40B4-BE49-F238E27FC236}">
                  <a16:creationId xmlns:a16="http://schemas.microsoft.com/office/drawing/2014/main" id="{5CA2D168-4734-4917-9019-B4CD2E09E0A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88451" y="856841"/>
              <a:ext cx="219641" cy="219641"/>
            </a:xfrm>
            <a:prstGeom prst="rect">
              <a:avLst/>
            </a:prstGeom>
          </p:spPr>
        </p:pic>
        <p:sp>
          <p:nvSpPr>
            <p:cNvPr id="11" name="타원 10">
              <a:extLst>
                <a:ext uri="{FF2B5EF4-FFF2-40B4-BE49-F238E27FC236}">
                  <a16:creationId xmlns:a16="http://schemas.microsoft.com/office/drawing/2014/main" id="{11D87A0C-98AA-4B77-8F29-9E6BF57E32D4}"/>
                </a:ext>
              </a:extLst>
            </p:cNvPr>
            <p:cNvSpPr/>
            <p:nvPr/>
          </p:nvSpPr>
          <p:spPr bwMode="auto">
            <a:xfrm>
              <a:off x="6151097" y="888609"/>
              <a:ext cx="88730" cy="80664"/>
            </a:xfrm>
            <a:prstGeom prst="ellipse">
              <a:avLst/>
            </a:prstGeom>
            <a:solidFill>
              <a:srgbClr val="0070C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682625" rtl="0" eaLnBrk="1" fontAlgn="base" latinLnBrk="1" hangingPunct="1">
                <a:lnSpc>
                  <a:spcPct val="100000"/>
                </a:lnSpc>
                <a:spcBef>
                  <a:spcPct val="0"/>
                </a:spcBef>
                <a:spcAft>
                  <a:spcPct val="0"/>
                </a:spcAft>
                <a:buClrTx/>
                <a:buSzTx/>
                <a:buFontTx/>
                <a:buNone/>
                <a:tabLst/>
              </a:pPr>
              <a:endParaRPr kumimoji="1" lang="ko-KR" altLang="en-US" sz="1000" b="1" i="0" u="none" strike="noStrike" cap="none" normalizeH="0" baseline="0">
                <a:ln>
                  <a:noFill/>
                </a:ln>
                <a:solidFill>
                  <a:schemeClr val="tx1"/>
                </a:solidFill>
                <a:effectLst/>
                <a:latin typeface="굴림" pitchFamily="50" charset="-127"/>
                <a:ea typeface="굴림" pitchFamily="50" charset="-127"/>
              </a:endParaRPr>
            </a:p>
          </p:txBody>
        </p:sp>
        <p:sp>
          <p:nvSpPr>
            <p:cNvPr id="12" name="타원 11">
              <a:extLst>
                <a:ext uri="{FF2B5EF4-FFF2-40B4-BE49-F238E27FC236}">
                  <a16:creationId xmlns:a16="http://schemas.microsoft.com/office/drawing/2014/main" id="{6468BDCF-FE4C-4FD5-93CA-04F0875EEC67}"/>
                </a:ext>
              </a:extLst>
            </p:cNvPr>
            <p:cNvSpPr/>
            <p:nvPr/>
          </p:nvSpPr>
          <p:spPr bwMode="auto">
            <a:xfrm>
              <a:off x="6490082" y="875378"/>
              <a:ext cx="88730" cy="80664"/>
            </a:xfrm>
            <a:prstGeom prst="ellipse">
              <a:avLst/>
            </a:prstGeom>
            <a:solidFill>
              <a:srgbClr val="0070C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682625" rtl="0" eaLnBrk="1" fontAlgn="base" latinLnBrk="1" hangingPunct="1">
                <a:lnSpc>
                  <a:spcPct val="100000"/>
                </a:lnSpc>
                <a:spcBef>
                  <a:spcPct val="0"/>
                </a:spcBef>
                <a:spcAft>
                  <a:spcPct val="0"/>
                </a:spcAft>
                <a:buClrTx/>
                <a:buSzTx/>
                <a:buFontTx/>
                <a:buNone/>
                <a:tabLst/>
              </a:pPr>
              <a:endParaRPr kumimoji="1" lang="ko-KR" altLang="en-US" sz="1000" b="1" i="0" u="none" strike="noStrike" cap="none" normalizeH="0" baseline="0">
                <a:ln>
                  <a:noFill/>
                </a:ln>
                <a:solidFill>
                  <a:schemeClr val="tx1"/>
                </a:solidFill>
                <a:effectLst/>
                <a:latin typeface="굴림" pitchFamily="50" charset="-127"/>
                <a:ea typeface="굴림" pitchFamily="50" charset="-127"/>
              </a:endParaRPr>
            </a:p>
          </p:txBody>
        </p:sp>
        <p:sp>
          <p:nvSpPr>
            <p:cNvPr id="13" name="TextBox 12">
              <a:extLst>
                <a:ext uri="{FF2B5EF4-FFF2-40B4-BE49-F238E27FC236}">
                  <a16:creationId xmlns:a16="http://schemas.microsoft.com/office/drawing/2014/main" id="{2092A58A-E49D-44A2-8AFD-AC8BC081A1B5}"/>
                </a:ext>
              </a:extLst>
            </p:cNvPr>
            <p:cNvSpPr txBox="1">
              <a:spLocks/>
            </p:cNvSpPr>
            <p:nvPr/>
          </p:nvSpPr>
          <p:spPr>
            <a:xfrm>
              <a:off x="6807324" y="858386"/>
              <a:ext cx="686406" cy="230832"/>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err="1">
                  <a:solidFill>
                    <a:schemeClr val="tx1">
                      <a:lumMod val="95000"/>
                      <a:lumOff val="5000"/>
                    </a:schemeClr>
                  </a:solidFill>
                  <a:latin typeface="나눔고딕" charset="0"/>
                  <a:ea typeface="나눔고딕" charset="0"/>
                </a:rPr>
                <a:t>hongrlf</a:t>
              </a:r>
              <a:r>
                <a:rPr lang="ko-KR" altLang="en-US" sz="900" b="1" cap="none" dirty="0">
                  <a:solidFill>
                    <a:schemeClr val="tx1">
                      <a:lumMod val="95000"/>
                      <a:lumOff val="5000"/>
                    </a:schemeClr>
                  </a:solidFill>
                  <a:latin typeface="나눔고딕" charset="0"/>
                  <a:ea typeface="나눔고딕" charset="0"/>
                </a:rPr>
                <a:t>님</a:t>
              </a:r>
            </a:p>
          </p:txBody>
        </p:sp>
      </p:grpSp>
      <p:sp>
        <p:nvSpPr>
          <p:cNvPr id="14" name="직사각형 13">
            <a:extLst>
              <a:ext uri="{FF2B5EF4-FFF2-40B4-BE49-F238E27FC236}">
                <a16:creationId xmlns:a16="http://schemas.microsoft.com/office/drawing/2014/main" id="{E3EBE479-552E-4E55-B6BF-471AE8266CAB}"/>
              </a:ext>
            </a:extLst>
          </p:cNvPr>
          <p:cNvSpPr>
            <a:spLocks/>
          </p:cNvSpPr>
          <p:nvPr userDrawn="1"/>
        </p:nvSpPr>
        <p:spPr bwMode="auto">
          <a:xfrm>
            <a:off x="241300" y="821055"/>
            <a:ext cx="488315" cy="247650"/>
          </a:xfrm>
          <a:prstGeom prst="rect">
            <a:avLst/>
          </a:prstGeom>
          <a:noFill/>
          <a:ln w="0">
            <a:noFill/>
            <a:prstDash/>
          </a:ln>
        </p:spPr>
        <p:txBody>
          <a:bodyPr vert="horz" wrap="square" lIns="91440" tIns="45720" rIns="91440" bIns="45720" anchor="t">
            <a:noAutofit/>
          </a:bodyPr>
          <a:lstStyle/>
          <a:p>
            <a:pPr marL="0" indent="0" algn="l" defTabSz="682625" eaLnBrk="0" fontAlgn="base" latinLnBrk="0">
              <a:lnSpc>
                <a:spcPct val="100000"/>
              </a:lnSpc>
              <a:spcBef>
                <a:spcPts val="0"/>
              </a:spcBef>
              <a:spcAft>
                <a:spcPts val="0"/>
              </a:spcAft>
              <a:buFontTx/>
              <a:buNone/>
            </a:pPr>
            <a:r>
              <a:rPr lang="en-US" altLang="ko-KR" sz="1050" b="1" cap="none" dirty="0">
                <a:solidFill>
                  <a:schemeClr val="tx1"/>
                </a:solidFill>
                <a:latin typeface="맑은 고딕" charset="0"/>
                <a:ea typeface="맑은 고딕" charset="0"/>
              </a:rPr>
              <a:t>로고</a:t>
            </a:r>
            <a:endParaRPr lang="ko-KR" altLang="en-US" sz="1050" b="1" cap="none" dirty="0">
              <a:solidFill>
                <a:schemeClr val="tx1"/>
              </a:solidFill>
              <a:latin typeface="맑은 고딕" charset="0"/>
              <a:ea typeface="맑은 고딕" charset="0"/>
            </a:endParaRPr>
          </a:p>
        </p:txBody>
      </p:sp>
      <p:sp>
        <p:nvSpPr>
          <p:cNvPr id="15" name="Rounded Rectangle 8224">
            <a:extLst>
              <a:ext uri="{FF2B5EF4-FFF2-40B4-BE49-F238E27FC236}">
                <a16:creationId xmlns:a16="http://schemas.microsoft.com/office/drawing/2014/main" id="{262335FB-0B9D-4549-9591-20C605DBFE6E}"/>
              </a:ext>
            </a:extLst>
          </p:cNvPr>
          <p:cNvSpPr>
            <a:spLocks/>
          </p:cNvSpPr>
          <p:nvPr userDrawn="1"/>
        </p:nvSpPr>
        <p:spPr>
          <a:xfrm>
            <a:off x="787400" y="805815"/>
            <a:ext cx="3729355" cy="280035"/>
          </a:xfrm>
          <a:prstGeom prst="roundRect">
            <a:avLst/>
          </a:prstGeom>
          <a:solidFill>
            <a:schemeClr val="bg1"/>
          </a:solidFill>
          <a:ln w="6350" cap="flat" cmpd="sng">
            <a:solidFill>
              <a:schemeClr val="bg2">
                <a:alpha val="100000"/>
              </a:schemeClr>
            </a:solidFill>
            <a:prstDash val="solid"/>
            <a:round/>
          </a:ln>
          <a:effectLst>
            <a:outerShdw blurRad="50800" dist="38100" dir="2700000" algn="t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marL="0" indent="0" algn="l" defTabSz="508000" eaLnBrk="0" fontAlgn="auto" latinLnBrk="0">
              <a:lnSpc>
                <a:spcPct val="100000"/>
              </a:lnSpc>
              <a:spcBef>
                <a:spcPts val="0"/>
              </a:spcBef>
              <a:spcAft>
                <a:spcPts val="0"/>
              </a:spcAft>
              <a:buFontTx/>
              <a:buNone/>
            </a:pPr>
            <a:r>
              <a:rPr lang="en-US" altLang="ko-KR" sz="800" b="1" cap="none" dirty="0">
                <a:solidFill>
                  <a:srgbClr val="6D6D6D"/>
                </a:solidFill>
                <a:latin typeface="맑은 고딕" charset="0"/>
                <a:ea typeface="맑은 고딕" charset="0"/>
              </a:rPr>
              <a:t>      </a:t>
            </a:r>
            <a:r>
              <a:rPr lang="en-US" altLang="ko-KR" sz="900" b="1" cap="none" dirty="0">
                <a:solidFill>
                  <a:srgbClr val="6D6D6D"/>
                </a:solidFill>
                <a:latin typeface="맑은 고딕" charset="0"/>
                <a:ea typeface="맑은 고딕" charset="0"/>
              </a:rPr>
              <a:t>무엇을 생산하고 싶으세요?</a:t>
            </a:r>
            <a:endParaRPr lang="ko-KR" altLang="en-US" sz="900" b="1" cap="none" dirty="0">
              <a:solidFill>
                <a:srgbClr val="6D6D6D"/>
              </a:solidFill>
              <a:latin typeface="맑은 고딕" charset="0"/>
              <a:ea typeface="맑은 고딕" charset="0"/>
            </a:endParaRPr>
          </a:p>
        </p:txBody>
      </p:sp>
      <p:pic>
        <p:nvPicPr>
          <p:cNvPr id="16" name="그림 15">
            <a:extLst>
              <a:ext uri="{FF2B5EF4-FFF2-40B4-BE49-F238E27FC236}">
                <a16:creationId xmlns:a16="http://schemas.microsoft.com/office/drawing/2014/main" id="{C2BF51EF-F6BC-486D-AB32-58900BAEBF88}"/>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5605" t="36250" r="92701" b="31874"/>
          <a:stretch>
            <a:fillRect/>
          </a:stretch>
        </p:blipFill>
        <p:spPr>
          <a:xfrm>
            <a:off x="847090" y="850900"/>
            <a:ext cx="221615" cy="195580"/>
          </a:xfrm>
          <a:prstGeom prst="rect">
            <a:avLst/>
          </a:prstGeom>
          <a:noFill/>
        </p:spPr>
      </p:pic>
      <p:sp>
        <p:nvSpPr>
          <p:cNvPr id="18" name="직사각형 17">
            <a:extLst>
              <a:ext uri="{FF2B5EF4-FFF2-40B4-BE49-F238E27FC236}">
                <a16:creationId xmlns:a16="http://schemas.microsoft.com/office/drawing/2014/main" id="{416E316C-9153-430D-A69B-C761EE6FD06C}"/>
              </a:ext>
            </a:extLst>
          </p:cNvPr>
          <p:cNvSpPr/>
          <p:nvPr userDrawn="1"/>
        </p:nvSpPr>
        <p:spPr>
          <a:xfrm>
            <a:off x="104775" y="6235701"/>
            <a:ext cx="7656513" cy="138112"/>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ko-KR" altLang="en-US" sz="800" dirty="0">
                <a:solidFill>
                  <a:prstClr val="white"/>
                </a:solidFill>
              </a:rPr>
              <a:t>다음페이지</a:t>
            </a:r>
          </a:p>
        </p:txBody>
      </p:sp>
      <p:sp>
        <p:nvSpPr>
          <p:cNvPr id="19" name="이등변 삼각형 18">
            <a:extLst>
              <a:ext uri="{FF2B5EF4-FFF2-40B4-BE49-F238E27FC236}">
                <a16:creationId xmlns:a16="http://schemas.microsoft.com/office/drawing/2014/main" id="{38BC86E6-0E68-4DEC-B9B1-AFD2E0C2DDB6}"/>
              </a:ext>
            </a:extLst>
          </p:cNvPr>
          <p:cNvSpPr/>
          <p:nvPr userDrawn="1"/>
        </p:nvSpPr>
        <p:spPr bwMode="auto">
          <a:xfrm rot="10800000">
            <a:off x="3838364" y="6374361"/>
            <a:ext cx="178532" cy="103765"/>
          </a:xfrm>
          <a:prstGeom prst="triangle">
            <a:avLst/>
          </a:prstGeom>
          <a:solidFill>
            <a:schemeClr val="bg1">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682625" rtl="0" eaLnBrk="1" fontAlgn="base" latinLnBrk="1" hangingPunct="1">
              <a:lnSpc>
                <a:spcPct val="100000"/>
              </a:lnSpc>
              <a:spcBef>
                <a:spcPct val="0"/>
              </a:spcBef>
              <a:spcAft>
                <a:spcPct val="0"/>
              </a:spcAft>
              <a:buClrTx/>
              <a:buSzTx/>
              <a:buFontTx/>
              <a:buNone/>
              <a:tabLst/>
            </a:pPr>
            <a:endParaRPr kumimoji="1" lang="ko-KR" altLang="en-US" sz="1000" b="1" i="0" u="none" strike="noStrike" cap="none" normalizeH="0" baseline="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2657982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빈 화면">
    <p:spTree>
      <p:nvGrpSpPr>
        <p:cNvPr id="1" name=""/>
        <p:cNvGrpSpPr/>
        <p:nvPr/>
      </p:nvGrpSpPr>
      <p:grpSpPr>
        <a:xfrm>
          <a:off x="0" y="0"/>
          <a:ext cx="0" cy="0"/>
          <a:chOff x="0" y="0"/>
          <a:chExt cx="0" cy="0"/>
        </a:xfrm>
      </p:grpSpPr>
      <p:sp>
        <p:nvSpPr>
          <p:cNvPr id="2" name="직사각형 1"/>
          <p:cNvSpPr/>
          <p:nvPr userDrawn="1"/>
        </p:nvSpPr>
        <p:spPr>
          <a:xfrm>
            <a:off x="112713" y="658813"/>
            <a:ext cx="7648575" cy="138112"/>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ko-KR" altLang="en-US" sz="800" dirty="0">
                <a:solidFill>
                  <a:prstClr val="white"/>
                </a:solidFill>
              </a:rPr>
              <a:t>상단</a:t>
            </a:r>
            <a:r>
              <a:rPr kumimoji="0" lang="en-US" altLang="ko-KR" sz="800" dirty="0">
                <a:solidFill>
                  <a:prstClr val="white"/>
                </a:solidFill>
              </a:rPr>
              <a:t> </a:t>
            </a:r>
            <a:r>
              <a:rPr kumimoji="0" lang="ko-KR" altLang="en-US" sz="800" dirty="0">
                <a:solidFill>
                  <a:prstClr val="white"/>
                </a:solidFill>
              </a:rPr>
              <a:t>생략</a:t>
            </a:r>
          </a:p>
        </p:txBody>
      </p:sp>
      <p:sp>
        <p:nvSpPr>
          <p:cNvPr id="3" name="직사각형 2"/>
          <p:cNvSpPr/>
          <p:nvPr userDrawn="1"/>
        </p:nvSpPr>
        <p:spPr>
          <a:xfrm>
            <a:off x="104775" y="6373813"/>
            <a:ext cx="7656513" cy="138112"/>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ko-KR" altLang="en-US" sz="800" dirty="0">
                <a:solidFill>
                  <a:prstClr val="white"/>
                </a:solidFill>
              </a:rPr>
              <a:t>하단</a:t>
            </a:r>
            <a:r>
              <a:rPr kumimoji="0" lang="en-US" altLang="ko-KR" sz="800" dirty="0">
                <a:solidFill>
                  <a:prstClr val="white"/>
                </a:solidFill>
              </a:rPr>
              <a:t> </a:t>
            </a:r>
            <a:r>
              <a:rPr kumimoji="0" lang="ko-KR" altLang="en-US" sz="800" dirty="0">
                <a:solidFill>
                  <a:prstClr val="white"/>
                </a:solidFill>
              </a:rPr>
              <a:t>생략</a:t>
            </a:r>
          </a:p>
        </p:txBody>
      </p:sp>
      <p:sp>
        <p:nvSpPr>
          <p:cNvPr id="4" name="슬라이드 번호 개체 틀 5"/>
          <p:cNvSpPr>
            <a:spLocks noGrp="1"/>
          </p:cNvSpPr>
          <p:nvPr>
            <p:ph type="sldNum" sz="quarter" idx="10"/>
          </p:nvPr>
        </p:nvSpPr>
        <p:spPr>
          <a:xfrm>
            <a:off x="8774113" y="6611938"/>
            <a:ext cx="1081087" cy="220662"/>
          </a:xfrm>
        </p:spPr>
        <p:txBody>
          <a:bodyPr/>
          <a:lstStyle>
            <a:lvl1pPr algn="r">
              <a:defRPr sz="1000" baseline="0">
                <a:solidFill>
                  <a:prstClr val="black"/>
                </a:solidFill>
                <a:latin typeface="맑은 고딕" pitchFamily="50" charset="-127"/>
                <a:ea typeface="맑은 고딕" pitchFamily="50" charset="-127"/>
              </a:defRPr>
            </a:lvl1pPr>
          </a:lstStyle>
          <a:p>
            <a:pPr>
              <a:defRPr/>
            </a:pPr>
            <a:fld id="{A65DAFD4-3895-4323-9514-E276459A6ADD}" type="slidenum">
              <a:rPr lang="ko-KR" altLang="en-US"/>
              <a:pPr>
                <a:defRPr/>
              </a:pPr>
              <a:t>‹#›</a:t>
            </a:fld>
            <a:endParaRPr lang="ko-KR" altLang="en-US" dirty="0"/>
          </a:p>
        </p:txBody>
      </p:sp>
    </p:spTree>
    <p:extLst>
      <p:ext uri="{BB962C8B-B14F-4D97-AF65-F5344CB8AC3E}">
        <p14:creationId xmlns:p14="http://schemas.microsoft.com/office/powerpoint/2010/main" val="1249966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빈 화면">
    <p:spTree>
      <p:nvGrpSpPr>
        <p:cNvPr id="1" name=""/>
        <p:cNvGrpSpPr/>
        <p:nvPr/>
      </p:nvGrpSpPr>
      <p:grpSpPr>
        <a:xfrm>
          <a:off x="0" y="0"/>
          <a:ext cx="0" cy="0"/>
          <a:chOff x="0" y="0"/>
          <a:chExt cx="0" cy="0"/>
        </a:xfrm>
      </p:grpSpPr>
      <p:sp>
        <p:nvSpPr>
          <p:cNvPr id="3" name="직사각형 2"/>
          <p:cNvSpPr/>
          <p:nvPr userDrawn="1"/>
        </p:nvSpPr>
        <p:spPr>
          <a:xfrm>
            <a:off x="104775" y="6235701"/>
            <a:ext cx="7656513" cy="138112"/>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ko-KR" altLang="en-US" sz="800" dirty="0">
                <a:solidFill>
                  <a:prstClr val="white"/>
                </a:solidFill>
              </a:rPr>
              <a:t>다음페이지</a:t>
            </a:r>
          </a:p>
        </p:txBody>
      </p:sp>
      <p:sp>
        <p:nvSpPr>
          <p:cNvPr id="4" name="슬라이드 번호 개체 틀 5"/>
          <p:cNvSpPr>
            <a:spLocks noGrp="1"/>
          </p:cNvSpPr>
          <p:nvPr>
            <p:ph type="sldNum" sz="quarter" idx="10"/>
          </p:nvPr>
        </p:nvSpPr>
        <p:spPr>
          <a:xfrm>
            <a:off x="8774113" y="6611938"/>
            <a:ext cx="1081087" cy="220662"/>
          </a:xfrm>
        </p:spPr>
        <p:txBody>
          <a:bodyPr/>
          <a:lstStyle>
            <a:lvl1pPr algn="r">
              <a:defRPr sz="1000" baseline="0">
                <a:solidFill>
                  <a:prstClr val="black"/>
                </a:solidFill>
                <a:latin typeface="맑은 고딕" pitchFamily="50" charset="-127"/>
                <a:ea typeface="맑은 고딕" pitchFamily="50" charset="-127"/>
              </a:defRPr>
            </a:lvl1pPr>
          </a:lstStyle>
          <a:p>
            <a:pPr>
              <a:defRPr/>
            </a:pPr>
            <a:fld id="{A65DAFD4-3895-4323-9514-E276459A6ADD}" type="slidenum">
              <a:rPr lang="ko-KR" altLang="en-US"/>
              <a:pPr>
                <a:defRPr/>
              </a:pPr>
              <a:t>‹#›</a:t>
            </a:fld>
            <a:endParaRPr lang="ko-KR" altLang="en-US" dirty="0"/>
          </a:p>
        </p:txBody>
      </p:sp>
      <p:sp>
        <p:nvSpPr>
          <p:cNvPr id="5" name="이등변 삼각형 4">
            <a:extLst>
              <a:ext uri="{FF2B5EF4-FFF2-40B4-BE49-F238E27FC236}">
                <a16:creationId xmlns:a16="http://schemas.microsoft.com/office/drawing/2014/main" id="{0797CC0B-3E6B-42DE-AD30-C60CCEB791A4}"/>
              </a:ext>
            </a:extLst>
          </p:cNvPr>
          <p:cNvSpPr/>
          <p:nvPr userDrawn="1"/>
        </p:nvSpPr>
        <p:spPr bwMode="auto">
          <a:xfrm rot="10800000">
            <a:off x="3838364" y="6374361"/>
            <a:ext cx="178532" cy="103765"/>
          </a:xfrm>
          <a:prstGeom prst="triangle">
            <a:avLst/>
          </a:prstGeom>
          <a:solidFill>
            <a:schemeClr val="bg1">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682625" rtl="0" eaLnBrk="1" fontAlgn="base" latinLnBrk="1" hangingPunct="1">
              <a:lnSpc>
                <a:spcPct val="100000"/>
              </a:lnSpc>
              <a:spcBef>
                <a:spcPct val="0"/>
              </a:spcBef>
              <a:spcAft>
                <a:spcPct val="0"/>
              </a:spcAft>
              <a:buClrTx/>
              <a:buSzTx/>
              <a:buFontTx/>
              <a:buNone/>
              <a:tabLst/>
            </a:pPr>
            <a:endParaRPr kumimoji="1" lang="ko-KR" altLang="en-US" sz="1000" b="1" i="0" u="none" strike="noStrike" cap="none" normalizeH="0" baseline="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1048983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빈 화면">
    <p:spTree>
      <p:nvGrpSpPr>
        <p:cNvPr id="1" name=""/>
        <p:cNvGrpSpPr/>
        <p:nvPr/>
      </p:nvGrpSpPr>
      <p:grpSpPr>
        <a:xfrm>
          <a:off x="0" y="0"/>
          <a:ext cx="0" cy="0"/>
          <a:chOff x="0" y="0"/>
          <a:chExt cx="0" cy="0"/>
        </a:xfrm>
      </p:grpSpPr>
      <p:sp>
        <p:nvSpPr>
          <p:cNvPr id="4" name="슬라이드 번호 개체 틀 5"/>
          <p:cNvSpPr>
            <a:spLocks noGrp="1"/>
          </p:cNvSpPr>
          <p:nvPr>
            <p:ph type="sldNum" sz="quarter" idx="10"/>
          </p:nvPr>
        </p:nvSpPr>
        <p:spPr>
          <a:xfrm>
            <a:off x="8774113" y="6611938"/>
            <a:ext cx="1081087" cy="220662"/>
          </a:xfrm>
        </p:spPr>
        <p:txBody>
          <a:bodyPr/>
          <a:lstStyle>
            <a:lvl1pPr algn="r">
              <a:defRPr sz="1000" baseline="0">
                <a:solidFill>
                  <a:prstClr val="black"/>
                </a:solidFill>
                <a:latin typeface="맑은 고딕" pitchFamily="50" charset="-127"/>
                <a:ea typeface="맑은 고딕" pitchFamily="50" charset="-127"/>
              </a:defRPr>
            </a:lvl1pPr>
          </a:lstStyle>
          <a:p>
            <a:pPr>
              <a:defRPr/>
            </a:pPr>
            <a:fld id="{A65DAFD4-3895-4323-9514-E276459A6ADD}" type="slidenum">
              <a:rPr lang="ko-KR" altLang="en-US"/>
              <a:pPr>
                <a:defRPr/>
              </a:pPr>
              <a:t>‹#›</a:t>
            </a:fld>
            <a:endParaRPr lang="ko-KR" altLang="en-US" dirty="0"/>
          </a:p>
        </p:txBody>
      </p:sp>
      <p:sp>
        <p:nvSpPr>
          <p:cNvPr id="2" name="직사각형 1">
            <a:extLst>
              <a:ext uri="{FF2B5EF4-FFF2-40B4-BE49-F238E27FC236}">
                <a16:creationId xmlns:a16="http://schemas.microsoft.com/office/drawing/2014/main" id="{3C146336-F2E6-44E6-BAE6-E161DB6E1BDF}"/>
              </a:ext>
            </a:extLst>
          </p:cNvPr>
          <p:cNvSpPr/>
          <p:nvPr userDrawn="1"/>
        </p:nvSpPr>
        <p:spPr bwMode="auto">
          <a:xfrm>
            <a:off x="7528662" y="810279"/>
            <a:ext cx="2304256" cy="5628084"/>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682625" rtl="0" eaLnBrk="1" fontAlgn="base" latinLnBrk="1" hangingPunct="1">
              <a:lnSpc>
                <a:spcPct val="100000"/>
              </a:lnSpc>
              <a:spcBef>
                <a:spcPct val="0"/>
              </a:spcBef>
              <a:spcAft>
                <a:spcPct val="0"/>
              </a:spcAft>
              <a:buClrTx/>
              <a:buSzTx/>
              <a:buFontTx/>
              <a:buNone/>
              <a:tabLst/>
            </a:pPr>
            <a:endParaRPr kumimoji="1" lang="ko-KR" altLang="en-US" sz="1000" b="1" i="0" u="none" strike="noStrike" cap="none" normalizeH="0" baseline="0">
              <a:ln>
                <a:noFill/>
              </a:ln>
              <a:solidFill>
                <a:schemeClr val="tx1"/>
              </a:solidFill>
              <a:effectLst/>
              <a:latin typeface="굴림" pitchFamily="50" charset="-127"/>
              <a:ea typeface="굴림" pitchFamily="50" charset="-127"/>
            </a:endParaRPr>
          </a:p>
        </p:txBody>
      </p:sp>
      <p:sp>
        <p:nvSpPr>
          <p:cNvPr id="5" name="직사각형 4">
            <a:extLst>
              <a:ext uri="{FF2B5EF4-FFF2-40B4-BE49-F238E27FC236}">
                <a16:creationId xmlns:a16="http://schemas.microsoft.com/office/drawing/2014/main" id="{9F062DEC-BA1B-4A27-A654-1A0F45B0D0C0}"/>
              </a:ext>
            </a:extLst>
          </p:cNvPr>
          <p:cNvSpPr/>
          <p:nvPr userDrawn="1"/>
        </p:nvSpPr>
        <p:spPr>
          <a:xfrm>
            <a:off x="112713" y="658813"/>
            <a:ext cx="7648575" cy="138112"/>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ko-KR" altLang="en-US" sz="800" dirty="0">
                <a:solidFill>
                  <a:prstClr val="white"/>
                </a:solidFill>
              </a:rPr>
              <a:t>상단</a:t>
            </a:r>
            <a:r>
              <a:rPr kumimoji="0" lang="en-US" altLang="ko-KR" sz="800" dirty="0">
                <a:solidFill>
                  <a:prstClr val="white"/>
                </a:solidFill>
              </a:rPr>
              <a:t> </a:t>
            </a:r>
            <a:r>
              <a:rPr kumimoji="0" lang="ko-KR" altLang="en-US" sz="800" dirty="0">
                <a:solidFill>
                  <a:prstClr val="white"/>
                </a:solidFill>
              </a:rPr>
              <a:t>생략</a:t>
            </a:r>
          </a:p>
        </p:txBody>
      </p:sp>
      <p:sp>
        <p:nvSpPr>
          <p:cNvPr id="6" name="직사각형 5">
            <a:extLst>
              <a:ext uri="{FF2B5EF4-FFF2-40B4-BE49-F238E27FC236}">
                <a16:creationId xmlns:a16="http://schemas.microsoft.com/office/drawing/2014/main" id="{9DC3E7F3-A823-449C-8722-632C65E2702E}"/>
              </a:ext>
            </a:extLst>
          </p:cNvPr>
          <p:cNvSpPr/>
          <p:nvPr userDrawn="1"/>
        </p:nvSpPr>
        <p:spPr>
          <a:xfrm>
            <a:off x="120151" y="811213"/>
            <a:ext cx="183420" cy="5627150"/>
          </a:xfrm>
          <a:prstGeom prst="rect">
            <a:avLst/>
          </a:prstGeom>
          <a:solidFill>
            <a:schemeClr val="bg1">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ko-KR" altLang="en-US" sz="800" dirty="0" err="1">
                <a:solidFill>
                  <a:prstClr val="white"/>
                </a:solidFill>
              </a:rPr>
              <a:t>레프트생략</a:t>
            </a:r>
            <a:endParaRPr kumimoji="0" lang="ko-KR" altLang="en-US" sz="800" dirty="0">
              <a:solidFill>
                <a:prstClr val="white"/>
              </a:solidFill>
            </a:endParaRPr>
          </a:p>
        </p:txBody>
      </p:sp>
    </p:spTree>
    <p:extLst>
      <p:ext uri="{BB962C8B-B14F-4D97-AF65-F5344CB8AC3E}">
        <p14:creationId xmlns:p14="http://schemas.microsoft.com/office/powerpoint/2010/main" val="8954158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106363" y="652463"/>
            <a:ext cx="9744075" cy="584835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endParaRPr lang="ko-KR" altLang="ko-KR" b="0">
              <a:solidFill>
                <a:schemeClr val="bg2"/>
              </a:solidFill>
            </a:endParaRPr>
          </a:p>
        </p:txBody>
      </p:sp>
      <p:sp>
        <p:nvSpPr>
          <p:cNvPr id="1027" name="Rectangle 58"/>
          <p:cNvSpPr>
            <a:spLocks noChangeArrowheads="1"/>
          </p:cNvSpPr>
          <p:nvPr userDrawn="1"/>
        </p:nvSpPr>
        <p:spPr bwMode="auto">
          <a:xfrm>
            <a:off x="104775" y="85725"/>
            <a:ext cx="836613" cy="241300"/>
          </a:xfrm>
          <a:prstGeom prst="rect">
            <a:avLst/>
          </a:prstGeom>
          <a:gradFill rotWithShape="1">
            <a:gsLst>
              <a:gs pos="0">
                <a:srgbClr val="FFFFFF"/>
              </a:gs>
              <a:gs pos="100000">
                <a:srgbClr val="EAEAEA"/>
              </a:gs>
            </a:gsLst>
            <a:lin ang="5400000" scaled="1"/>
          </a:gradFill>
          <a:ln w="9525">
            <a:solidFill>
              <a:schemeClr val="bg2"/>
            </a:solidFill>
            <a:miter lim="800000"/>
            <a:headEnd/>
            <a:tailEnd/>
          </a:ln>
          <a:effectLst>
            <a:outerShdw dist="35921" dir="2700000" algn="ctr" rotWithShape="0">
              <a:schemeClr val="bg2"/>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dirty="0">
                <a:solidFill>
                  <a:schemeClr val="bg2"/>
                </a:solidFill>
                <a:latin typeface="맑은 고딕" panose="020B0503020000020004" pitchFamily="50" charset="-127"/>
                <a:ea typeface="맑은 고딕" panose="020B0503020000020004" pitchFamily="50" charset="-127"/>
              </a:rPr>
              <a:t>PROJECT</a:t>
            </a:r>
          </a:p>
        </p:txBody>
      </p:sp>
      <p:sp>
        <p:nvSpPr>
          <p:cNvPr id="1028" name="Rectangle 59"/>
          <p:cNvSpPr>
            <a:spLocks noChangeArrowheads="1"/>
          </p:cNvSpPr>
          <p:nvPr userDrawn="1"/>
        </p:nvSpPr>
        <p:spPr bwMode="auto">
          <a:xfrm>
            <a:off x="941388" y="85725"/>
            <a:ext cx="1949450" cy="241300"/>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endParaRPr lang="ko-KR" altLang="ko-KR">
              <a:solidFill>
                <a:schemeClr val="bg2"/>
              </a:solidFill>
            </a:endParaRPr>
          </a:p>
        </p:txBody>
      </p:sp>
      <p:sp>
        <p:nvSpPr>
          <p:cNvPr id="1029" name="Rectangle 60"/>
          <p:cNvSpPr>
            <a:spLocks noChangeArrowheads="1"/>
          </p:cNvSpPr>
          <p:nvPr userDrawn="1"/>
        </p:nvSpPr>
        <p:spPr bwMode="auto">
          <a:xfrm>
            <a:off x="2890838" y="85725"/>
            <a:ext cx="1060450" cy="241300"/>
          </a:xfrm>
          <a:prstGeom prst="rect">
            <a:avLst/>
          </a:prstGeom>
          <a:gradFill rotWithShape="1">
            <a:gsLst>
              <a:gs pos="0">
                <a:srgbClr val="FFFFFF"/>
              </a:gs>
              <a:gs pos="100000">
                <a:srgbClr val="EAEAEA"/>
              </a:gs>
            </a:gsLst>
            <a:lin ang="5400000" scaled="1"/>
          </a:gradFill>
          <a:ln w="9525">
            <a:solidFill>
              <a:schemeClr val="bg2"/>
            </a:solidFill>
            <a:miter lim="800000"/>
            <a:headEnd/>
            <a:tailEnd/>
          </a:ln>
          <a:effectLst>
            <a:outerShdw dist="35921" dir="2700000" algn="ctr" rotWithShape="0">
              <a:schemeClr val="bg2"/>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a:solidFill>
                  <a:schemeClr val="bg2"/>
                </a:solidFill>
                <a:latin typeface="맑은 고딕" panose="020B0503020000020004" pitchFamily="50" charset="-127"/>
                <a:ea typeface="맑은 고딕" panose="020B0503020000020004" pitchFamily="50" charset="-127"/>
              </a:rPr>
              <a:t>TITLE</a:t>
            </a:r>
          </a:p>
        </p:txBody>
      </p:sp>
      <p:sp>
        <p:nvSpPr>
          <p:cNvPr id="1030" name="Rectangle 61"/>
          <p:cNvSpPr>
            <a:spLocks noChangeArrowheads="1"/>
          </p:cNvSpPr>
          <p:nvPr userDrawn="1"/>
        </p:nvSpPr>
        <p:spPr bwMode="auto">
          <a:xfrm>
            <a:off x="3951288" y="85725"/>
            <a:ext cx="3732212" cy="241300"/>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endParaRPr lang="ko-KR" altLang="ko-KR">
              <a:solidFill>
                <a:schemeClr val="bg2"/>
              </a:solidFill>
            </a:endParaRPr>
          </a:p>
        </p:txBody>
      </p:sp>
      <p:sp>
        <p:nvSpPr>
          <p:cNvPr id="1031" name="Rectangle 65"/>
          <p:cNvSpPr>
            <a:spLocks noChangeArrowheads="1"/>
          </p:cNvSpPr>
          <p:nvPr userDrawn="1"/>
        </p:nvSpPr>
        <p:spPr bwMode="auto">
          <a:xfrm>
            <a:off x="7683500" y="85725"/>
            <a:ext cx="890588" cy="241300"/>
          </a:xfrm>
          <a:prstGeom prst="rect">
            <a:avLst/>
          </a:prstGeom>
          <a:gradFill rotWithShape="1">
            <a:gsLst>
              <a:gs pos="0">
                <a:srgbClr val="FFFFFF"/>
              </a:gs>
              <a:gs pos="100000">
                <a:srgbClr val="EAEAEA"/>
              </a:gs>
            </a:gsLst>
            <a:lin ang="5400000" scaled="1"/>
          </a:gradFill>
          <a:ln w="9525">
            <a:solidFill>
              <a:schemeClr val="bg2"/>
            </a:solidFill>
            <a:miter lim="800000"/>
            <a:headEnd/>
            <a:tailEnd/>
          </a:ln>
          <a:effectLst>
            <a:outerShdw dist="35921" dir="2700000" algn="ctr" rotWithShape="0">
              <a:schemeClr val="bg2"/>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a:solidFill>
                  <a:schemeClr val="bg2"/>
                </a:solidFill>
                <a:latin typeface="맑은 고딕" panose="020B0503020000020004" pitchFamily="50" charset="-127"/>
                <a:ea typeface="맑은 고딕" panose="020B0503020000020004" pitchFamily="50" charset="-127"/>
              </a:rPr>
              <a:t>PAGE ID</a:t>
            </a:r>
          </a:p>
        </p:txBody>
      </p:sp>
      <p:sp>
        <p:nvSpPr>
          <p:cNvPr id="1032" name="Rectangle 66"/>
          <p:cNvSpPr>
            <a:spLocks noChangeArrowheads="1"/>
          </p:cNvSpPr>
          <p:nvPr userDrawn="1"/>
        </p:nvSpPr>
        <p:spPr bwMode="auto">
          <a:xfrm>
            <a:off x="8574088" y="85725"/>
            <a:ext cx="1281112" cy="241300"/>
          </a:xfrm>
          <a:prstGeom prst="rect">
            <a:avLst/>
          </a:prstGeom>
          <a:solidFill>
            <a:schemeClr val="bg1"/>
          </a:solidFill>
          <a:ln w="9525">
            <a:solidFill>
              <a:schemeClr val="bg2"/>
            </a:solidFill>
            <a:miter lim="800000"/>
            <a:headEnd/>
            <a:tailEnd/>
          </a:ln>
          <a:effectLst>
            <a:outerShdw dist="35921" dir="2700000" algn="ctr" rotWithShape="0">
              <a:schemeClr val="bg2"/>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endParaRPr lang="ko-KR" altLang="ko-KR">
              <a:solidFill>
                <a:schemeClr val="bg2"/>
              </a:solidFill>
            </a:endParaRPr>
          </a:p>
        </p:txBody>
      </p:sp>
      <p:sp>
        <p:nvSpPr>
          <p:cNvPr id="1033" name="Rectangle 142"/>
          <p:cNvSpPr>
            <a:spLocks noChangeArrowheads="1"/>
          </p:cNvSpPr>
          <p:nvPr userDrawn="1"/>
        </p:nvSpPr>
        <p:spPr bwMode="auto">
          <a:xfrm>
            <a:off x="106363" y="395288"/>
            <a:ext cx="9744075" cy="257175"/>
          </a:xfrm>
          <a:prstGeom prst="rect">
            <a:avLst/>
          </a:prstGeom>
          <a:gradFill rotWithShape="1">
            <a:gsLst>
              <a:gs pos="0">
                <a:srgbClr val="FFFFFF"/>
              </a:gs>
              <a:gs pos="100000">
                <a:srgbClr val="EAEAEA"/>
              </a:gs>
            </a:gsLst>
            <a:lin ang="5400000" scaled="1"/>
          </a:gradFill>
          <a:ln w="9525">
            <a:solidFill>
              <a:schemeClr val="bg2"/>
            </a:solidFill>
            <a:miter lim="800000"/>
            <a:headEnd/>
            <a:tailEnd/>
          </a:ln>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l" eaLnBrk="1" hangingPunct="1">
              <a:defRPr/>
            </a:pPr>
            <a:endParaRPr lang="ko-KR" altLang="ko-KR">
              <a:solidFill>
                <a:schemeClr val="bg2"/>
              </a:solidFill>
            </a:endParaRPr>
          </a:p>
        </p:txBody>
      </p:sp>
      <p:sp>
        <p:nvSpPr>
          <p:cNvPr id="1034" name="Rectangle 146"/>
          <p:cNvSpPr>
            <a:spLocks noChangeArrowheads="1"/>
          </p:cNvSpPr>
          <p:nvPr userDrawn="1"/>
        </p:nvSpPr>
        <p:spPr bwMode="auto">
          <a:xfrm>
            <a:off x="104775" y="6530975"/>
            <a:ext cx="836613" cy="241300"/>
          </a:xfrm>
          <a:prstGeom prst="rect">
            <a:avLst/>
          </a:prstGeom>
          <a:gradFill rotWithShape="1">
            <a:gsLst>
              <a:gs pos="0">
                <a:srgbClr val="FFFFFF"/>
              </a:gs>
              <a:gs pos="100000">
                <a:srgbClr val="EAEAEA"/>
              </a:gs>
            </a:gsLst>
            <a:lin ang="5400000" scaled="1"/>
          </a:gra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dirty="0">
                <a:solidFill>
                  <a:schemeClr val="bg2"/>
                </a:solidFill>
                <a:latin typeface="맑은 고딕" panose="020B0503020000020004" pitchFamily="50" charset="-127"/>
                <a:ea typeface="맑은 고딕" panose="020B0503020000020004" pitchFamily="50" charset="-127"/>
              </a:rPr>
              <a:t>CLIENT</a:t>
            </a:r>
          </a:p>
        </p:txBody>
      </p:sp>
      <p:sp>
        <p:nvSpPr>
          <p:cNvPr id="1035" name="Rectangle 147"/>
          <p:cNvSpPr>
            <a:spLocks noChangeArrowheads="1"/>
          </p:cNvSpPr>
          <p:nvPr userDrawn="1"/>
        </p:nvSpPr>
        <p:spPr bwMode="auto">
          <a:xfrm>
            <a:off x="941388" y="6530975"/>
            <a:ext cx="2395537" cy="241300"/>
          </a:xfrm>
          <a:prstGeom prst="rect">
            <a:avLst/>
          </a:prstGeom>
          <a:solidFill>
            <a:schemeClr val="bg1"/>
          </a:soli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b="0" dirty="0">
                <a:solidFill>
                  <a:schemeClr val="bg2"/>
                </a:solidFill>
                <a:latin typeface="맑은 고딕" panose="020B0503020000020004" pitchFamily="50" charset="-127"/>
                <a:ea typeface="맑은 고딕" panose="020B0503020000020004" pitchFamily="50" charset="-127"/>
              </a:rPr>
              <a:t> </a:t>
            </a:r>
            <a:r>
              <a:rPr lang="en-US" altLang="ko-KR" b="0" dirty="0" err="1">
                <a:solidFill>
                  <a:schemeClr val="bg2"/>
                </a:solidFill>
                <a:latin typeface="맑은 고딕" panose="020B0503020000020004" pitchFamily="50" charset="-127"/>
                <a:ea typeface="맑은 고딕" panose="020B0503020000020004" pitchFamily="50" charset="-127"/>
              </a:rPr>
              <a:t>Maket</a:t>
            </a:r>
            <a:r>
              <a:rPr lang="en-US" altLang="ko-KR" b="0" dirty="0">
                <a:solidFill>
                  <a:schemeClr val="bg2"/>
                </a:solidFill>
                <a:latin typeface="맑은 고딕" panose="020B0503020000020004" pitchFamily="50" charset="-127"/>
                <a:ea typeface="맑은 고딕" panose="020B0503020000020004" pitchFamily="50" charset="-127"/>
              </a:rPr>
              <a:t> it</a:t>
            </a:r>
            <a:endParaRPr lang="ko-KR" altLang="ko-KR" b="0" dirty="0">
              <a:solidFill>
                <a:schemeClr val="bg2"/>
              </a:solidFill>
              <a:latin typeface="맑은 고딕" panose="020B0503020000020004" pitchFamily="50" charset="-127"/>
              <a:ea typeface="맑은 고딕" panose="020B0503020000020004" pitchFamily="50" charset="-127"/>
            </a:endParaRPr>
          </a:p>
        </p:txBody>
      </p:sp>
      <p:sp>
        <p:nvSpPr>
          <p:cNvPr id="1036" name="Rectangle 148"/>
          <p:cNvSpPr>
            <a:spLocks noChangeArrowheads="1"/>
          </p:cNvSpPr>
          <p:nvPr userDrawn="1"/>
        </p:nvSpPr>
        <p:spPr bwMode="auto">
          <a:xfrm>
            <a:off x="3336925" y="6530975"/>
            <a:ext cx="835025" cy="241300"/>
          </a:xfrm>
          <a:prstGeom prst="rect">
            <a:avLst/>
          </a:prstGeom>
          <a:gradFill rotWithShape="1">
            <a:gsLst>
              <a:gs pos="0">
                <a:srgbClr val="FFFFFF"/>
              </a:gs>
              <a:gs pos="100000">
                <a:srgbClr val="EAEAEA"/>
              </a:gs>
            </a:gsLst>
            <a:lin ang="5400000" scaled="1"/>
          </a:gra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a:solidFill>
                  <a:schemeClr val="bg2"/>
                </a:solidFill>
                <a:latin typeface="맑은 고딕" panose="020B0503020000020004" pitchFamily="50" charset="-127"/>
                <a:ea typeface="맑은 고딕" panose="020B0503020000020004" pitchFamily="50" charset="-127"/>
              </a:rPr>
              <a:t>AUTHOR</a:t>
            </a:r>
          </a:p>
        </p:txBody>
      </p:sp>
      <p:sp>
        <p:nvSpPr>
          <p:cNvPr id="1037" name="Rectangle 149"/>
          <p:cNvSpPr>
            <a:spLocks noChangeArrowheads="1"/>
          </p:cNvSpPr>
          <p:nvPr userDrawn="1"/>
        </p:nvSpPr>
        <p:spPr bwMode="auto">
          <a:xfrm>
            <a:off x="4171950" y="6530975"/>
            <a:ext cx="1616075" cy="241300"/>
          </a:xfrm>
          <a:prstGeom prst="rect">
            <a:avLst/>
          </a:prstGeom>
          <a:solidFill>
            <a:schemeClr val="bg1"/>
          </a:soli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ko-KR" altLang="en-US" sz="900" b="0" dirty="0">
                <a:solidFill>
                  <a:schemeClr val="bg2"/>
                </a:solidFill>
                <a:latin typeface="맑은 고딕" panose="020B0503020000020004" pitchFamily="50" charset="-127"/>
                <a:ea typeface="맑은 고딕" panose="020B0503020000020004" pitchFamily="50" charset="-127"/>
              </a:rPr>
              <a:t>이승주</a:t>
            </a:r>
          </a:p>
        </p:txBody>
      </p:sp>
      <p:sp>
        <p:nvSpPr>
          <p:cNvPr id="1038" name="Rectangle 150"/>
          <p:cNvSpPr>
            <a:spLocks noChangeArrowheads="1"/>
          </p:cNvSpPr>
          <p:nvPr userDrawn="1"/>
        </p:nvSpPr>
        <p:spPr bwMode="auto">
          <a:xfrm>
            <a:off x="5788025" y="6530975"/>
            <a:ext cx="836613" cy="241300"/>
          </a:xfrm>
          <a:prstGeom prst="rect">
            <a:avLst/>
          </a:prstGeom>
          <a:gradFill rotWithShape="1">
            <a:gsLst>
              <a:gs pos="0">
                <a:srgbClr val="FFFFFF"/>
              </a:gs>
              <a:gs pos="100000">
                <a:srgbClr val="EAEAEA"/>
              </a:gs>
            </a:gsLst>
            <a:lin ang="5400000" scaled="1"/>
          </a:gra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a:solidFill>
                  <a:schemeClr val="bg2"/>
                </a:solidFill>
                <a:latin typeface="맑은 고딕" panose="020B0503020000020004" pitchFamily="50" charset="-127"/>
                <a:ea typeface="맑은 고딕" panose="020B0503020000020004" pitchFamily="50" charset="-127"/>
              </a:rPr>
              <a:t>DATE</a:t>
            </a:r>
          </a:p>
        </p:txBody>
      </p:sp>
      <p:sp>
        <p:nvSpPr>
          <p:cNvPr id="1039" name="Rectangle 151"/>
          <p:cNvSpPr>
            <a:spLocks noChangeArrowheads="1"/>
          </p:cNvSpPr>
          <p:nvPr userDrawn="1"/>
        </p:nvSpPr>
        <p:spPr bwMode="auto">
          <a:xfrm>
            <a:off x="6624638" y="6530975"/>
            <a:ext cx="1616075" cy="241300"/>
          </a:xfrm>
          <a:prstGeom prst="rect">
            <a:avLst/>
          </a:prstGeom>
          <a:solidFill>
            <a:schemeClr val="bg1"/>
          </a:soli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endParaRPr lang="ko-KR" altLang="en-US" b="0">
              <a:solidFill>
                <a:schemeClr val="bg2"/>
              </a:solidFill>
            </a:endParaRPr>
          </a:p>
        </p:txBody>
      </p:sp>
      <p:sp>
        <p:nvSpPr>
          <p:cNvPr id="1040" name="Rectangle 152"/>
          <p:cNvSpPr>
            <a:spLocks noChangeArrowheads="1"/>
          </p:cNvSpPr>
          <p:nvPr userDrawn="1"/>
        </p:nvSpPr>
        <p:spPr bwMode="auto">
          <a:xfrm>
            <a:off x="8234363" y="6530975"/>
            <a:ext cx="836612" cy="241300"/>
          </a:xfrm>
          <a:prstGeom prst="rect">
            <a:avLst/>
          </a:prstGeom>
          <a:gradFill rotWithShape="1">
            <a:gsLst>
              <a:gs pos="0">
                <a:srgbClr val="FFFFFF"/>
              </a:gs>
              <a:gs pos="100000">
                <a:srgbClr val="EAEAEA"/>
              </a:gs>
            </a:gsLst>
            <a:lin ang="5400000" scaled="1"/>
          </a:gra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eaLnBrk="1" hangingPunct="1">
              <a:defRPr/>
            </a:pPr>
            <a:r>
              <a:rPr lang="en-US" altLang="ko-KR">
                <a:solidFill>
                  <a:schemeClr val="bg2"/>
                </a:solidFill>
                <a:latin typeface="맑은 고딕" panose="020B0503020000020004" pitchFamily="50" charset="-127"/>
                <a:ea typeface="맑은 고딕" panose="020B0503020000020004" pitchFamily="50" charset="-127"/>
              </a:rPr>
              <a:t>PAGE</a:t>
            </a:r>
          </a:p>
        </p:txBody>
      </p:sp>
      <p:sp>
        <p:nvSpPr>
          <p:cNvPr id="1041" name="Rectangle 153"/>
          <p:cNvSpPr>
            <a:spLocks noChangeArrowheads="1"/>
          </p:cNvSpPr>
          <p:nvPr userDrawn="1"/>
        </p:nvSpPr>
        <p:spPr bwMode="auto">
          <a:xfrm>
            <a:off x="9070975" y="6530975"/>
            <a:ext cx="784225" cy="241300"/>
          </a:xfrm>
          <a:prstGeom prst="rect">
            <a:avLst/>
          </a:prstGeom>
          <a:solidFill>
            <a:schemeClr val="bg1"/>
          </a:solidFill>
          <a:ln w="9525">
            <a:solidFill>
              <a:schemeClr val="bg2"/>
            </a:solidFill>
            <a:miter lim="800000"/>
            <a:headEnd/>
            <a:tailEnd/>
          </a:ln>
          <a:effectLst>
            <a:outerShdw dist="35921" dir="2700000" algn="ctr" rotWithShape="0">
              <a:schemeClr val="bg2">
                <a:alpha val="50000"/>
              </a:schemeClr>
            </a:outerShdw>
          </a:effectLst>
        </p:spPr>
        <p:txBody>
          <a:bodyPr wrap="none" lIns="68406" tIns="34203" rIns="68406" bIns="34203" anchor="ctr"/>
          <a:lstStyle>
            <a:lvl1pPr marL="257175" indent="-257175" algn="r" defTabSz="957263" latinLnBrk="1">
              <a:defRPr kumimoji="1" sz="1000" b="1">
                <a:solidFill>
                  <a:schemeClr val="tx1"/>
                </a:solidFill>
                <a:latin typeface="굴림" panose="020B0600000101010101" pitchFamily="50" charset="-127"/>
                <a:ea typeface="굴림" panose="020B0600000101010101" pitchFamily="50" charset="-127"/>
              </a:defRPr>
            </a:lvl1pPr>
            <a:lvl2pPr marL="742950" indent="-285750" algn="r" defTabSz="957263" latinLnBrk="1">
              <a:defRPr kumimoji="1" sz="1000" b="1">
                <a:solidFill>
                  <a:schemeClr val="tx1"/>
                </a:solidFill>
                <a:latin typeface="굴림" panose="020B0600000101010101" pitchFamily="50" charset="-127"/>
                <a:ea typeface="굴림" panose="020B0600000101010101" pitchFamily="50" charset="-127"/>
              </a:defRPr>
            </a:lvl2pPr>
            <a:lvl3pPr marL="1143000" indent="-228600" algn="r" defTabSz="957263" latinLnBrk="1">
              <a:defRPr kumimoji="1" sz="1000" b="1">
                <a:solidFill>
                  <a:schemeClr val="tx1"/>
                </a:solidFill>
                <a:latin typeface="굴림" panose="020B0600000101010101" pitchFamily="50" charset="-127"/>
                <a:ea typeface="굴림" panose="020B0600000101010101" pitchFamily="50" charset="-127"/>
              </a:defRPr>
            </a:lvl3pPr>
            <a:lvl4pPr marL="1600200" indent="-228600" algn="r" defTabSz="957263" latinLnBrk="1">
              <a:defRPr kumimoji="1" sz="1000" b="1">
                <a:solidFill>
                  <a:schemeClr val="tx1"/>
                </a:solidFill>
                <a:latin typeface="굴림" panose="020B0600000101010101" pitchFamily="50" charset="-127"/>
                <a:ea typeface="굴림" panose="020B0600000101010101" pitchFamily="50" charset="-127"/>
              </a:defRPr>
            </a:lvl4pPr>
            <a:lvl5pPr marL="2057400" indent="-228600" algn="r" defTabSz="957263" latinLnBrk="1">
              <a:defRPr kumimoji="1" sz="1000" b="1">
                <a:solidFill>
                  <a:schemeClr val="tx1"/>
                </a:solidFill>
                <a:latin typeface="굴림" panose="020B0600000101010101" pitchFamily="50" charset="-127"/>
                <a:ea typeface="굴림" panose="020B0600000101010101" pitchFamily="50" charset="-127"/>
              </a:defRPr>
            </a:lvl5pPr>
            <a:lvl6pPr marL="25146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algn="r"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l" eaLnBrk="1" hangingPunct="1">
              <a:buFontTx/>
              <a:buAutoNum type="arabicPeriod"/>
              <a:defRPr/>
            </a:pPr>
            <a:endParaRPr lang="ko-KR" altLang="ko-KR" b="0">
              <a:solidFill>
                <a:schemeClr val="bg2"/>
              </a:solidFill>
            </a:endParaRPr>
          </a:p>
        </p:txBody>
      </p:sp>
      <p:sp>
        <p:nvSpPr>
          <p:cNvPr id="1042" name="Rectangle 202"/>
          <p:cNvSpPr>
            <a:spLocks noGrp="1" noChangeArrowheads="1"/>
          </p:cNvSpPr>
          <p:nvPr>
            <p:ph type="title"/>
          </p:nvPr>
        </p:nvSpPr>
        <p:spPr bwMode="auto">
          <a:xfrm>
            <a:off x="941388" y="85725"/>
            <a:ext cx="19494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406" tIns="34203" rIns="68406" bIns="34203" numCol="1" anchor="ctr" anchorCtr="0" compatLnSpc="1">
            <a:prstTxWarp prst="textNoShape">
              <a:avLst/>
            </a:prstTxWarp>
          </a:bodyPr>
          <a:lstStyle/>
          <a:p>
            <a:pPr lvl="0"/>
            <a:endParaRPr lang="ko-KR" altLang="en-US" dirty="0"/>
          </a:p>
        </p:txBody>
      </p:sp>
      <p:sp>
        <p:nvSpPr>
          <p:cNvPr id="1230" name="Rectangle 206"/>
          <p:cNvSpPr>
            <a:spLocks noGrp="1" noChangeArrowheads="1"/>
          </p:cNvSpPr>
          <p:nvPr>
            <p:ph type="sldNum" sz="quarter" idx="4"/>
          </p:nvPr>
        </p:nvSpPr>
        <p:spPr bwMode="auto">
          <a:xfrm>
            <a:off x="9075738" y="6546850"/>
            <a:ext cx="752475" cy="168275"/>
          </a:xfrm>
          <a:prstGeom prst="rect">
            <a:avLst/>
          </a:prstGeom>
          <a:noFill/>
          <a:ln w="9525">
            <a:noFill/>
            <a:miter lim="800000"/>
            <a:headEnd/>
            <a:tailEnd/>
          </a:ln>
          <a:effectLst/>
        </p:spPr>
        <p:txBody>
          <a:bodyPr vert="horz" wrap="square" lIns="68406" tIns="34203" rIns="68406" bIns="34203" numCol="1" anchor="t" anchorCtr="0" compatLnSpc="1">
            <a:prstTxWarp prst="textNoShape">
              <a:avLst/>
            </a:prstTxWarp>
          </a:bodyPr>
          <a:lstStyle>
            <a:lvl1pPr algn="r" eaLnBrk="1" latinLnBrk="1" hangingPunct="1">
              <a:defRPr b="0"/>
            </a:lvl1pPr>
          </a:lstStyle>
          <a:p>
            <a:pPr>
              <a:defRPr/>
            </a:pPr>
            <a:fld id="{861D5C99-3EBD-4B65-9E0F-D3A54C86B179}" type="slidenum">
              <a:rPr lang="en-US" altLang="ko-KR"/>
              <a:pPr>
                <a:defRPr/>
              </a:pPr>
              <a:t>‹#›</a:t>
            </a:fld>
            <a:endParaRPr lang="en-US" altLang="ko-KR"/>
          </a:p>
        </p:txBody>
      </p:sp>
      <p:sp>
        <p:nvSpPr>
          <p:cNvPr id="1044" name="제목 1"/>
          <p:cNvSpPr txBox="1">
            <a:spLocks/>
          </p:cNvSpPr>
          <p:nvPr userDrawn="1"/>
        </p:nvSpPr>
        <p:spPr bwMode="auto">
          <a:xfrm>
            <a:off x="1093788" y="238125"/>
            <a:ext cx="1949450"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a:defRPr kumimoji="1" sz="1000" b="1">
                <a:solidFill>
                  <a:schemeClr val="tx1"/>
                </a:solidFill>
                <a:latin typeface="굴림" panose="020B0600000101010101" pitchFamily="50" charset="-127"/>
                <a:ea typeface="굴림" panose="020B0600000101010101" pitchFamily="50" charset="-127"/>
              </a:defRPr>
            </a:lvl1pPr>
            <a:lvl2pPr marL="742950" indent="-285750" defTabSz="957263">
              <a:defRPr kumimoji="1" sz="1000" b="1">
                <a:solidFill>
                  <a:schemeClr val="tx1"/>
                </a:solidFill>
                <a:latin typeface="굴림" panose="020B0600000101010101" pitchFamily="50" charset="-127"/>
                <a:ea typeface="굴림" panose="020B0600000101010101" pitchFamily="50" charset="-127"/>
              </a:defRPr>
            </a:lvl2pPr>
            <a:lvl3pPr marL="1143000" indent="-228600" defTabSz="957263">
              <a:defRPr kumimoji="1" sz="1000" b="1">
                <a:solidFill>
                  <a:schemeClr val="tx1"/>
                </a:solidFill>
                <a:latin typeface="굴림" panose="020B0600000101010101" pitchFamily="50" charset="-127"/>
                <a:ea typeface="굴림" panose="020B0600000101010101" pitchFamily="50" charset="-127"/>
              </a:defRPr>
            </a:lvl3pPr>
            <a:lvl4pPr marL="1600200" indent="-228600" defTabSz="957263">
              <a:defRPr kumimoji="1" sz="1000" b="1">
                <a:solidFill>
                  <a:schemeClr val="tx1"/>
                </a:solidFill>
                <a:latin typeface="굴림" panose="020B0600000101010101" pitchFamily="50" charset="-127"/>
                <a:ea typeface="굴림" panose="020B0600000101010101" pitchFamily="50" charset="-127"/>
              </a:defRPr>
            </a:lvl4pPr>
            <a:lvl5pPr marL="2057400" indent="-228600" defTabSz="957263">
              <a:defRPr kumimoji="1" sz="1000" b="1">
                <a:solidFill>
                  <a:schemeClr val="tx1"/>
                </a:solidFill>
                <a:latin typeface="굴림" panose="020B0600000101010101" pitchFamily="50" charset="-127"/>
                <a:ea typeface="굴림" panose="020B0600000101010101" pitchFamily="50" charset="-127"/>
              </a:defRPr>
            </a:lvl5pPr>
            <a:lvl6pPr marL="2514600" indent="-228600"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6pPr>
            <a:lvl7pPr marL="2971800" indent="-228600"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7pPr>
            <a:lvl8pPr marL="3429000" indent="-228600"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8pPr>
            <a:lvl9pPr marL="3886200" indent="-228600" defTabSz="957263" eaLnBrk="0" fontAlgn="base" hangingPunct="0">
              <a:spcBef>
                <a:spcPct val="0"/>
              </a:spcBef>
              <a:spcAft>
                <a:spcPct val="0"/>
              </a:spcAft>
              <a:defRPr kumimoji="1" sz="1000" b="1">
                <a:solidFill>
                  <a:schemeClr val="tx1"/>
                </a:solidFill>
                <a:latin typeface="굴림" panose="020B0600000101010101" pitchFamily="50" charset="-127"/>
                <a:ea typeface="굴림" panose="020B0600000101010101" pitchFamily="50" charset="-127"/>
              </a:defRPr>
            </a:lvl9pPr>
          </a:lstStyle>
          <a:p>
            <a:pPr algn="ctr" latinLnBrk="1">
              <a:defRPr/>
            </a:pPr>
            <a:endParaRPr lang="ko-KR" altLang="en-US">
              <a:solidFill>
                <a:schemeClr val="bg2"/>
              </a:solidFill>
              <a:latin typeface="맑은 고딕" panose="020B0503020000020004" pitchFamily="50" charset="-127"/>
              <a:ea typeface="맑은 고딕" panose="020B0503020000020004" pitchFamily="50" charset="-127"/>
            </a:endParaRPr>
          </a:p>
        </p:txBody>
      </p:sp>
      <p:sp>
        <p:nvSpPr>
          <p:cNvPr id="22" name="직사각형 21"/>
          <p:cNvSpPr/>
          <p:nvPr userDrawn="1"/>
        </p:nvSpPr>
        <p:spPr>
          <a:xfrm>
            <a:off x="7772400" y="1052513"/>
            <a:ext cx="2027238" cy="5292725"/>
          </a:xfrm>
          <a:prstGeom prst="rect">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dirty="0">
              <a:solidFill>
                <a:prstClr val="black"/>
              </a:solidFill>
            </a:endParaRPr>
          </a:p>
        </p:txBody>
      </p:sp>
      <p:sp>
        <p:nvSpPr>
          <p:cNvPr id="24" name="직사각형 23"/>
          <p:cNvSpPr/>
          <p:nvPr userDrawn="1"/>
        </p:nvSpPr>
        <p:spPr>
          <a:xfrm>
            <a:off x="7772400" y="820738"/>
            <a:ext cx="2027238" cy="214312"/>
          </a:xfrm>
          <a:prstGeom prst="rect">
            <a:avLst/>
          </a:prstGeom>
          <a:solidFill>
            <a:schemeClr val="bg1">
              <a:lumMod val="8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kumimoji="0" lang="en-US" altLang="ko-KR" dirty="0">
                <a:solidFill>
                  <a:prstClr val="black"/>
                </a:solidFill>
                <a:latin typeface="맑은 고딕" panose="020B0503020000020004" pitchFamily="50" charset="-127"/>
                <a:ea typeface="맑은 고딕" panose="020B0503020000020004" pitchFamily="50" charset="-127"/>
              </a:rPr>
              <a:t>Descriptions</a:t>
            </a:r>
            <a:endParaRPr kumimoji="0" lang="ko-KR" altLang="en-US" dirty="0">
              <a:solidFill>
                <a:prstClr val="black"/>
              </a:solidFill>
              <a:latin typeface="맑은 고딕" panose="020B0503020000020004" pitchFamily="50" charset="-127"/>
              <a:ea typeface="맑은 고딕" panose="020B0503020000020004" pitchFamily="50" charset="-127"/>
            </a:endParaRPr>
          </a:p>
        </p:txBody>
      </p:sp>
    </p:spTree>
  </p:cSld>
  <p:clrMap bg1="lt1" tx1="dk1" bg2="lt2" tx2="dk2" accent1="accent1" accent2="accent2" accent3="accent3" accent4="accent4" accent5="accent5" accent6="accent6" hlink="hlink" folHlink="folHlink"/>
  <p:sldLayoutIdLst>
    <p:sldLayoutId id="2147483745" r:id="rId1"/>
    <p:sldLayoutId id="2147483771" r:id="rId2"/>
    <p:sldLayoutId id="2147483746" r:id="rId3"/>
    <p:sldLayoutId id="2147483769" r:id="rId4"/>
    <p:sldLayoutId id="2147483770" r:id="rId5"/>
  </p:sldLayoutIdLst>
  <p:hf hdr="0" ftr="0" dt="0"/>
  <p:txStyles>
    <p:titleStyle>
      <a:lvl1pPr algn="ctr" defTabSz="957263" rtl="0" eaLnBrk="0" fontAlgn="base" latinLnBrk="1" hangingPunct="0">
        <a:spcBef>
          <a:spcPct val="0"/>
        </a:spcBef>
        <a:spcAft>
          <a:spcPct val="0"/>
        </a:spcAft>
        <a:defRPr kumimoji="1" sz="1000" b="1">
          <a:solidFill>
            <a:schemeClr val="tx1"/>
          </a:solidFill>
          <a:latin typeface="맑은 고딕" panose="020B0503020000020004" pitchFamily="50" charset="-127"/>
          <a:ea typeface="맑은 고딕" panose="020B0503020000020004" pitchFamily="50" charset="-127"/>
          <a:cs typeface="+mj-cs"/>
        </a:defRPr>
      </a:lvl1pPr>
      <a:lvl2pPr algn="ctr" defTabSz="957263" rtl="0" eaLnBrk="0" fontAlgn="base" latinLnBrk="1" hangingPunct="0">
        <a:spcBef>
          <a:spcPct val="0"/>
        </a:spcBef>
        <a:spcAft>
          <a:spcPct val="0"/>
        </a:spcAft>
        <a:defRPr kumimoji="1" sz="1000" b="1">
          <a:solidFill>
            <a:schemeClr val="tx1"/>
          </a:solidFill>
          <a:latin typeface="맑은 고딕" panose="020B0503020000020004" pitchFamily="50" charset="-127"/>
          <a:ea typeface="맑은 고딕" panose="020B0503020000020004" pitchFamily="50" charset="-127"/>
        </a:defRPr>
      </a:lvl2pPr>
      <a:lvl3pPr algn="ctr" defTabSz="957263" rtl="0" eaLnBrk="0" fontAlgn="base" latinLnBrk="1" hangingPunct="0">
        <a:spcBef>
          <a:spcPct val="0"/>
        </a:spcBef>
        <a:spcAft>
          <a:spcPct val="0"/>
        </a:spcAft>
        <a:defRPr kumimoji="1" sz="1000" b="1">
          <a:solidFill>
            <a:schemeClr val="tx1"/>
          </a:solidFill>
          <a:latin typeface="맑은 고딕" panose="020B0503020000020004" pitchFamily="50" charset="-127"/>
          <a:ea typeface="맑은 고딕" panose="020B0503020000020004" pitchFamily="50" charset="-127"/>
        </a:defRPr>
      </a:lvl3pPr>
      <a:lvl4pPr algn="ctr" defTabSz="957263" rtl="0" eaLnBrk="0" fontAlgn="base" latinLnBrk="1" hangingPunct="0">
        <a:spcBef>
          <a:spcPct val="0"/>
        </a:spcBef>
        <a:spcAft>
          <a:spcPct val="0"/>
        </a:spcAft>
        <a:defRPr kumimoji="1" sz="1000" b="1">
          <a:solidFill>
            <a:schemeClr val="tx1"/>
          </a:solidFill>
          <a:latin typeface="맑은 고딕" panose="020B0503020000020004" pitchFamily="50" charset="-127"/>
          <a:ea typeface="맑은 고딕" panose="020B0503020000020004" pitchFamily="50" charset="-127"/>
        </a:defRPr>
      </a:lvl4pPr>
      <a:lvl5pPr algn="ctr" defTabSz="957263" rtl="0" eaLnBrk="0" fontAlgn="base" latinLnBrk="1" hangingPunct="0">
        <a:spcBef>
          <a:spcPct val="0"/>
        </a:spcBef>
        <a:spcAft>
          <a:spcPct val="0"/>
        </a:spcAft>
        <a:defRPr kumimoji="1" sz="1000" b="1">
          <a:solidFill>
            <a:schemeClr val="tx1"/>
          </a:solidFill>
          <a:latin typeface="맑은 고딕" panose="020B0503020000020004" pitchFamily="50" charset="-127"/>
          <a:ea typeface="맑은 고딕" panose="020B0503020000020004" pitchFamily="50" charset="-127"/>
        </a:defRPr>
      </a:lvl5pPr>
      <a:lvl6pPr marL="457200" algn="ctr" defTabSz="957263" rtl="0" fontAlgn="base" latinLnBrk="1">
        <a:spcBef>
          <a:spcPct val="0"/>
        </a:spcBef>
        <a:spcAft>
          <a:spcPct val="0"/>
        </a:spcAft>
        <a:defRPr kumimoji="1" sz="1000" b="1">
          <a:solidFill>
            <a:schemeClr val="bg2"/>
          </a:solidFill>
          <a:latin typeface="굴림" pitchFamily="50" charset="-127"/>
          <a:ea typeface="굴림" pitchFamily="50" charset="-127"/>
        </a:defRPr>
      </a:lvl6pPr>
      <a:lvl7pPr marL="914400" algn="ctr" defTabSz="957263" rtl="0" fontAlgn="base" latinLnBrk="1">
        <a:spcBef>
          <a:spcPct val="0"/>
        </a:spcBef>
        <a:spcAft>
          <a:spcPct val="0"/>
        </a:spcAft>
        <a:defRPr kumimoji="1" sz="1000" b="1">
          <a:solidFill>
            <a:schemeClr val="bg2"/>
          </a:solidFill>
          <a:latin typeface="굴림" pitchFamily="50" charset="-127"/>
          <a:ea typeface="굴림" pitchFamily="50" charset="-127"/>
        </a:defRPr>
      </a:lvl7pPr>
      <a:lvl8pPr marL="1371600" algn="ctr" defTabSz="957263" rtl="0" fontAlgn="base" latinLnBrk="1">
        <a:spcBef>
          <a:spcPct val="0"/>
        </a:spcBef>
        <a:spcAft>
          <a:spcPct val="0"/>
        </a:spcAft>
        <a:defRPr kumimoji="1" sz="1000" b="1">
          <a:solidFill>
            <a:schemeClr val="bg2"/>
          </a:solidFill>
          <a:latin typeface="굴림" pitchFamily="50" charset="-127"/>
          <a:ea typeface="굴림" pitchFamily="50" charset="-127"/>
        </a:defRPr>
      </a:lvl8pPr>
      <a:lvl9pPr marL="1828800" algn="ctr" defTabSz="957263" rtl="0" fontAlgn="base" latinLnBrk="1">
        <a:spcBef>
          <a:spcPct val="0"/>
        </a:spcBef>
        <a:spcAft>
          <a:spcPct val="0"/>
        </a:spcAft>
        <a:defRPr kumimoji="1" sz="1000" b="1">
          <a:solidFill>
            <a:schemeClr val="bg2"/>
          </a:solidFill>
          <a:latin typeface="굴림" pitchFamily="50" charset="-127"/>
          <a:ea typeface="굴림" pitchFamily="50" charset="-127"/>
        </a:defRPr>
      </a:lvl9pPr>
    </p:titleStyle>
    <p:bodyStyle>
      <a:lvl1pPr marL="358775" indent="-358775" algn="l" defTabSz="957263" rtl="0" eaLnBrk="0" fontAlgn="base" latinLnBrk="1" hangingPunct="0">
        <a:spcBef>
          <a:spcPct val="20000"/>
        </a:spcBef>
        <a:spcAft>
          <a:spcPct val="0"/>
        </a:spcAft>
        <a:buChar char="•"/>
        <a:defRPr kumimoji="1" sz="1000" b="1">
          <a:solidFill>
            <a:schemeClr val="bg2"/>
          </a:solidFill>
          <a:latin typeface="+mn-lt"/>
          <a:ea typeface="+mn-ea"/>
          <a:cs typeface="+mn-cs"/>
        </a:defRPr>
      </a:lvl1pPr>
      <a:lvl2pPr marL="777875" indent="-298450" algn="l" defTabSz="957263" rtl="0" eaLnBrk="0" fontAlgn="base" latinLnBrk="1" hangingPunct="0">
        <a:spcBef>
          <a:spcPct val="20000"/>
        </a:spcBef>
        <a:spcAft>
          <a:spcPct val="0"/>
        </a:spcAft>
        <a:buChar char="–"/>
        <a:defRPr kumimoji="1" sz="1000" b="1">
          <a:solidFill>
            <a:schemeClr val="bg2"/>
          </a:solidFill>
          <a:latin typeface="+mn-lt"/>
          <a:ea typeface="+mn-ea"/>
        </a:defRPr>
      </a:lvl2pPr>
      <a:lvl3pPr marL="1196975" indent="-239713" algn="l" defTabSz="957263" rtl="0" eaLnBrk="0" fontAlgn="base" latinLnBrk="1" hangingPunct="0">
        <a:spcBef>
          <a:spcPct val="20000"/>
        </a:spcBef>
        <a:spcAft>
          <a:spcPct val="0"/>
        </a:spcAft>
        <a:buChar char="•"/>
        <a:defRPr kumimoji="1" sz="1000" b="1">
          <a:solidFill>
            <a:schemeClr val="bg2"/>
          </a:solidFill>
          <a:latin typeface="+mn-lt"/>
          <a:ea typeface="+mn-ea"/>
        </a:defRPr>
      </a:lvl3pPr>
      <a:lvl4pPr marL="1676400" indent="-239713" algn="l" defTabSz="957263" rtl="0" eaLnBrk="0" fontAlgn="base" latinLnBrk="1" hangingPunct="0">
        <a:spcBef>
          <a:spcPct val="20000"/>
        </a:spcBef>
        <a:spcAft>
          <a:spcPct val="0"/>
        </a:spcAft>
        <a:buChar char="–"/>
        <a:defRPr kumimoji="1" sz="1000" b="1">
          <a:solidFill>
            <a:schemeClr val="bg2"/>
          </a:solidFill>
          <a:latin typeface="+mn-lt"/>
          <a:ea typeface="+mn-ea"/>
        </a:defRPr>
      </a:lvl4pPr>
      <a:lvl5pPr marL="2154238" indent="-238125" algn="l" defTabSz="957263" rtl="0" eaLnBrk="0" fontAlgn="base" latinLnBrk="1" hangingPunct="0">
        <a:spcBef>
          <a:spcPct val="20000"/>
        </a:spcBef>
        <a:spcAft>
          <a:spcPct val="0"/>
        </a:spcAft>
        <a:buChar char="»"/>
        <a:defRPr kumimoji="1" sz="1000" b="1">
          <a:solidFill>
            <a:schemeClr val="bg2"/>
          </a:solidFill>
          <a:latin typeface="+mn-lt"/>
          <a:ea typeface="+mn-ea"/>
        </a:defRPr>
      </a:lvl5pPr>
      <a:lvl6pPr marL="2611438" indent="-238125" algn="l" defTabSz="957263" rtl="0" fontAlgn="base" latinLnBrk="1">
        <a:spcBef>
          <a:spcPct val="20000"/>
        </a:spcBef>
        <a:spcAft>
          <a:spcPct val="0"/>
        </a:spcAft>
        <a:buChar char="»"/>
        <a:defRPr kumimoji="1" sz="1000" b="1">
          <a:solidFill>
            <a:schemeClr val="bg2"/>
          </a:solidFill>
          <a:latin typeface="+mn-lt"/>
          <a:ea typeface="+mn-ea"/>
        </a:defRPr>
      </a:lvl6pPr>
      <a:lvl7pPr marL="3068638" indent="-238125" algn="l" defTabSz="957263" rtl="0" fontAlgn="base" latinLnBrk="1">
        <a:spcBef>
          <a:spcPct val="20000"/>
        </a:spcBef>
        <a:spcAft>
          <a:spcPct val="0"/>
        </a:spcAft>
        <a:buChar char="»"/>
        <a:defRPr kumimoji="1" sz="1000" b="1">
          <a:solidFill>
            <a:schemeClr val="bg2"/>
          </a:solidFill>
          <a:latin typeface="+mn-lt"/>
          <a:ea typeface="+mn-ea"/>
        </a:defRPr>
      </a:lvl7pPr>
      <a:lvl8pPr marL="3525838" indent="-238125" algn="l" defTabSz="957263" rtl="0" fontAlgn="base" latinLnBrk="1">
        <a:spcBef>
          <a:spcPct val="20000"/>
        </a:spcBef>
        <a:spcAft>
          <a:spcPct val="0"/>
        </a:spcAft>
        <a:buChar char="»"/>
        <a:defRPr kumimoji="1" sz="1000" b="1">
          <a:solidFill>
            <a:schemeClr val="bg2"/>
          </a:solidFill>
          <a:latin typeface="+mn-lt"/>
          <a:ea typeface="+mn-ea"/>
        </a:defRPr>
      </a:lvl8pPr>
      <a:lvl9pPr marL="3983038" indent="-238125" algn="l" defTabSz="957263" rtl="0" fontAlgn="base" latinLnBrk="1">
        <a:spcBef>
          <a:spcPct val="20000"/>
        </a:spcBef>
        <a:spcAft>
          <a:spcPct val="0"/>
        </a:spcAft>
        <a:buChar char="»"/>
        <a:defRPr kumimoji="1" sz="1000" b="1">
          <a:solidFill>
            <a:schemeClr val="bg2"/>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02" name="표 8201"/>
          <p:cNvGraphicFramePr>
            <a:graphicFrameLocks noGrp="1"/>
          </p:cNvGraphicFramePr>
          <p:nvPr/>
        </p:nvGraphicFramePr>
        <p:xfrm>
          <a:off x="2083435" y="2478405"/>
          <a:ext cx="5578475" cy="3455670"/>
        </p:xfrm>
        <a:graphic>
          <a:graphicData uri="http://schemas.openxmlformats.org/drawingml/2006/table">
            <a:tbl>
              <a:tblPr firstRow="1" bandRow="1">
                <a:tableStyleId>{5C22544A-7EE6-4342-B048-85BDC9FD1C3A}</a:tableStyleId>
              </a:tblPr>
              <a:tblGrid>
                <a:gridCol w="5578475">
                  <a:extLst>
                    <a:ext uri="{9D8B030D-6E8A-4147-A177-3AD203B41FA5}">
                      <a16:colId xmlns:a16="http://schemas.microsoft.com/office/drawing/2014/main" val="20000"/>
                    </a:ext>
                  </a:extLst>
                </a:gridCol>
              </a:tblGrid>
              <a:tr h="575945">
                <a:tc>
                  <a:txBody>
                    <a:bodyPr/>
                    <a:lstStyle/>
                    <a:p>
                      <a:pPr marL="0" indent="0" algn="just" defTabSz="508000" fontAlgn="auto">
                        <a:lnSpc>
                          <a:spcPct val="100000"/>
                        </a:lnSpc>
                        <a:spcBef>
                          <a:spcPts val="0"/>
                        </a:spcBef>
                        <a:spcAft>
                          <a:spcPts val="0"/>
                        </a:spcAft>
                        <a:buFontTx/>
                        <a:buNone/>
                      </a:pPr>
                      <a:endParaRPr lang="ko-KR" altLang="en-US" sz="1800" b="1" kern="1200" dirty="0">
                        <a:solidFill>
                          <a:schemeClr val="lt1"/>
                        </a:solidFill>
                        <a:latin typeface="나눔고딕" charset="0"/>
                        <a:ea typeface="나눔고딕" charset="0"/>
                      </a:endParaRPr>
                    </a:p>
                  </a:txBody>
                  <a:tcPr marL="90170" marR="90170" marT="46990" marB="46990">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75945">
                <a:tc>
                  <a:txBody>
                    <a:bodyPr/>
                    <a:lstStyle/>
                    <a:p>
                      <a:pPr marL="0" indent="0" algn="just" defTabSz="508000" fontAlgn="auto">
                        <a:lnSpc>
                          <a:spcPct val="100000"/>
                        </a:lnSpc>
                        <a:spcBef>
                          <a:spcPts val="0"/>
                        </a:spcBef>
                        <a:spcAft>
                          <a:spcPts val="0"/>
                        </a:spcAft>
                        <a:buFontTx/>
                        <a:buNone/>
                      </a:pPr>
                      <a:endParaRPr lang="ko-KR" altLang="en-US" sz="1800" b="0" kern="1200" dirty="0">
                        <a:solidFill>
                          <a:schemeClr val="dk1"/>
                        </a:solidFill>
                        <a:latin typeface="나눔고딕" charset="0"/>
                        <a:ea typeface="나눔고딕" charset="0"/>
                      </a:endParaRPr>
                    </a:p>
                  </a:txBody>
                  <a:tcPr marL="90170" marR="90170" marT="46990" marB="46990">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27835">
                <a:tc>
                  <a:txBody>
                    <a:bodyPr/>
                    <a:lstStyle/>
                    <a:p>
                      <a:pPr marL="0" indent="0" algn="just" defTabSz="508000" fontAlgn="auto">
                        <a:lnSpc>
                          <a:spcPct val="100000"/>
                        </a:lnSpc>
                        <a:spcBef>
                          <a:spcPts val="0"/>
                        </a:spcBef>
                        <a:spcAft>
                          <a:spcPts val="0"/>
                        </a:spcAft>
                        <a:buFontTx/>
                        <a:buNone/>
                      </a:pPr>
                      <a:endParaRPr lang="ko-KR" altLang="en-US" sz="1800" b="0" kern="1200" dirty="0">
                        <a:solidFill>
                          <a:schemeClr val="dk1"/>
                        </a:solidFill>
                        <a:latin typeface="나눔고딕" charset="0"/>
                        <a:ea typeface="나눔고딕" charset="0"/>
                      </a:endParaRPr>
                    </a:p>
                  </a:txBody>
                  <a:tcPr marL="90170" marR="90170" marT="46990" marB="46990">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75945">
                <a:tc>
                  <a:txBody>
                    <a:bodyPr/>
                    <a:lstStyle/>
                    <a:p>
                      <a:pPr marL="0" indent="0" algn="just" defTabSz="508000" fontAlgn="auto">
                        <a:lnSpc>
                          <a:spcPct val="100000"/>
                        </a:lnSpc>
                        <a:spcBef>
                          <a:spcPts val="0"/>
                        </a:spcBef>
                        <a:spcAft>
                          <a:spcPts val="0"/>
                        </a:spcAft>
                        <a:buFontTx/>
                        <a:buNone/>
                      </a:pPr>
                      <a:endParaRPr lang="ko-KR" altLang="en-US" sz="1800" b="0" kern="1200" dirty="0">
                        <a:solidFill>
                          <a:schemeClr val="dk1"/>
                        </a:solidFill>
                        <a:latin typeface="나눔고딕" charset="0"/>
                        <a:ea typeface="나눔고딕" charset="0"/>
                      </a:endParaRPr>
                    </a:p>
                  </a:txBody>
                  <a:tcPr marL="90170" marR="90170" marT="46990" marB="46990">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194" name="Rectangle 8193"/>
          <p:cNvSpPr>
            <a:spLocks/>
          </p:cNvSpPr>
          <p:nvPr/>
        </p:nvSpPr>
        <p:spPr bwMode="auto">
          <a:xfrm>
            <a:off x="3951605" y="85725"/>
            <a:ext cx="3733800" cy="243205"/>
          </a:xfrm>
          <a:prstGeom prst="rect">
            <a:avLst/>
          </a:prstGeom>
          <a:solidFill>
            <a:schemeClr val="bg1"/>
          </a:solidFill>
          <a:ln w="9525" cap="flat" cmpd="sng">
            <a:solidFill>
              <a:schemeClr val="bg2">
                <a:alpha val="100000"/>
              </a:schemeClr>
            </a:solidFill>
            <a:prstDash val="solid"/>
            <a:miter lim="800000"/>
          </a:ln>
        </p:spPr>
        <p:txBody>
          <a:bodyPr vert="horz" wrap="none" lIns="68580" tIns="34290" rIns="68580" bIns="34290" anchor="ctr">
            <a:noAutofit/>
          </a:bodyPr>
          <a:lstStyle/>
          <a:p>
            <a:pPr marL="0" indent="0" algn="ctr" defTabSz="957580" eaLnBrk="0" fontAlgn="base" latinLnBrk="0">
              <a:lnSpc>
                <a:spcPct val="100000"/>
              </a:lnSpc>
              <a:spcBef>
                <a:spcPts val="0"/>
              </a:spcBef>
              <a:spcAft>
                <a:spcPts val="0"/>
              </a:spcAft>
              <a:buFontTx/>
              <a:buNone/>
            </a:pPr>
            <a:endParaRPr lang="ko-KR" altLang="en-US" sz="1000" b="1" cap="none" dirty="0">
              <a:solidFill>
                <a:schemeClr val="bg2"/>
              </a:solidFill>
              <a:latin typeface="맑은 고딕" charset="0"/>
              <a:ea typeface="맑은 고딕" charset="0"/>
            </a:endParaRPr>
          </a:p>
        </p:txBody>
      </p:sp>
      <p:sp>
        <p:nvSpPr>
          <p:cNvPr id="8195" name="Rectangle 8194"/>
          <p:cNvSpPr>
            <a:spLocks/>
          </p:cNvSpPr>
          <p:nvPr/>
        </p:nvSpPr>
        <p:spPr bwMode="auto">
          <a:xfrm>
            <a:off x="8574405" y="85725"/>
            <a:ext cx="1282700" cy="243205"/>
          </a:xfrm>
          <a:prstGeom prst="rect">
            <a:avLst/>
          </a:prstGeom>
          <a:solidFill>
            <a:schemeClr val="bg1"/>
          </a:solidFill>
          <a:ln w="9525" cap="flat" cmpd="sng">
            <a:solidFill>
              <a:schemeClr val="bg2">
                <a:alpha val="100000"/>
              </a:schemeClr>
            </a:solidFill>
            <a:prstDash val="solid"/>
            <a:miter lim="800000"/>
          </a:ln>
          <a:effectLst>
            <a:outerShdw dist="35921" dir="2700000" algn="ctr" rotWithShape="0">
              <a:srgbClr val="808080"/>
            </a:outerShdw>
          </a:effectLst>
        </p:spPr>
        <p:txBody>
          <a:bodyPr vert="horz" wrap="none" lIns="68580" tIns="34290" rIns="68580" bIns="34290" anchor="ctr">
            <a:noAutofit/>
          </a:bodyPr>
          <a:lstStyle/>
          <a:p>
            <a:pPr marL="0" indent="0" algn="ctr" defTabSz="957580" eaLnBrk="0" fontAlgn="base" latinLnBrk="0">
              <a:lnSpc>
                <a:spcPct val="100000"/>
              </a:lnSpc>
              <a:spcBef>
                <a:spcPts val="0"/>
              </a:spcBef>
              <a:spcAft>
                <a:spcPts val="0"/>
              </a:spcAft>
              <a:buFontTx/>
              <a:buNone/>
            </a:pPr>
            <a:r>
              <a:rPr lang="en-US" altLang="ko-KR" sz="1000" b="1" cap="none" dirty="0">
                <a:solidFill>
                  <a:schemeClr val="bg2"/>
                </a:solidFill>
                <a:latin typeface="맑은 고딕" charset="0"/>
                <a:ea typeface="맑은 고딕" charset="0"/>
              </a:rPr>
              <a:t>F-MY-DASH-06-01</a:t>
            </a:r>
            <a:endParaRPr lang="ko-KR" altLang="en-US" sz="1000" b="1" cap="none" dirty="0">
              <a:solidFill>
                <a:schemeClr val="bg2"/>
              </a:solidFill>
              <a:latin typeface="맑은 고딕" charset="0"/>
              <a:ea typeface="맑은 고딕" charset="0"/>
            </a:endParaRPr>
          </a:p>
        </p:txBody>
      </p:sp>
      <p:sp>
        <p:nvSpPr>
          <p:cNvPr id="8196" name="TextBox 8195"/>
          <p:cNvSpPr txBox="1">
            <a:spLocks/>
          </p:cNvSpPr>
          <p:nvPr/>
        </p:nvSpPr>
        <p:spPr bwMode="auto">
          <a:xfrm>
            <a:off x="933450" y="85725"/>
            <a:ext cx="1429385" cy="248285"/>
          </a:xfrm>
          <a:prstGeom prst="rect">
            <a:avLst/>
          </a:prstGeom>
          <a:noFill/>
          <a:ln w="0">
            <a:noFill/>
            <a:prstDash/>
          </a:ln>
        </p:spPr>
        <p:txBody>
          <a:bodyPr vert="horz" wrap="square" lIns="91440" tIns="45720" rIns="91440" bIns="45720" anchor="t">
            <a:spAutoFit/>
          </a:bodyPr>
          <a:lstStyle/>
          <a:p>
            <a:pPr marL="0" indent="0" algn="l" defTabSz="914400" eaLnBrk="0" fontAlgn="base" latinLnBrk="0">
              <a:lnSpc>
                <a:spcPct val="100000"/>
              </a:lnSpc>
              <a:spcBef>
                <a:spcPts val="0"/>
              </a:spcBef>
              <a:spcAft>
                <a:spcPts val="0"/>
              </a:spcAft>
              <a:buFontTx/>
              <a:buNone/>
            </a:pPr>
            <a:r>
              <a:rPr lang="en-US" altLang="ko-KR" sz="1000" b="1" cap="none" dirty="0">
                <a:solidFill>
                  <a:schemeClr val="bg2"/>
                </a:solidFill>
                <a:latin typeface="맑은 고딕" charset="0"/>
                <a:ea typeface="맑은 고딕" charset="0"/>
              </a:rPr>
              <a:t> Maket it</a:t>
            </a:r>
            <a:endParaRPr lang="ko-KR" altLang="en-US" sz="1000" b="1" cap="none" dirty="0">
              <a:solidFill>
                <a:schemeClr val="bg2"/>
              </a:solidFill>
              <a:latin typeface="맑은 고딕" charset="0"/>
              <a:ea typeface="맑은 고딕" charset="0"/>
            </a:endParaRPr>
          </a:p>
        </p:txBody>
      </p:sp>
      <p:sp>
        <p:nvSpPr>
          <p:cNvPr id="8197" name="Rectangle 8196"/>
          <p:cNvSpPr>
            <a:spLocks/>
          </p:cNvSpPr>
          <p:nvPr/>
        </p:nvSpPr>
        <p:spPr bwMode="auto">
          <a:xfrm>
            <a:off x="9721850" y="104775"/>
            <a:ext cx="186055" cy="249555"/>
          </a:xfrm>
          <a:prstGeom prst="rect">
            <a:avLst/>
          </a:prstGeom>
          <a:noFill/>
          <a:ln w="0">
            <a:noFill/>
            <a:prstDash/>
          </a:ln>
        </p:spPr>
        <p:txBody>
          <a:bodyPr vert="horz" wrap="none" lIns="91440" tIns="45720" rIns="91440" bIns="45720" anchor="ctr">
            <a:spAutoFit/>
          </a:bodyPr>
          <a:lstStyle/>
          <a:p>
            <a:pPr marL="0" indent="0" algn="r" defTabSz="914400" eaLnBrk="0" fontAlgn="base" latinLnBrk="0">
              <a:lnSpc>
                <a:spcPct val="100000"/>
              </a:lnSpc>
              <a:spcBef>
                <a:spcPts val="0"/>
              </a:spcBef>
              <a:spcAft>
                <a:spcPts val="0"/>
              </a:spcAft>
              <a:buFontTx/>
              <a:buNone/>
            </a:pPr>
            <a:endParaRPr lang="ko-KR" altLang="en-US" sz="1000" b="1" cap="none" dirty="0">
              <a:solidFill>
                <a:schemeClr val="tx1"/>
              </a:solidFill>
              <a:latin typeface="맑은 고딕" charset="0"/>
              <a:ea typeface="맑은 고딕" charset="0"/>
            </a:endParaRPr>
          </a:p>
        </p:txBody>
      </p:sp>
      <p:sp>
        <p:nvSpPr>
          <p:cNvPr id="8198" name="Rectangle 8197"/>
          <p:cNvSpPr>
            <a:spLocks/>
          </p:cNvSpPr>
          <p:nvPr/>
        </p:nvSpPr>
        <p:spPr bwMode="auto">
          <a:xfrm>
            <a:off x="9906000" y="-76200"/>
            <a:ext cx="1905" cy="154305"/>
          </a:xfrm>
          <a:prstGeom prst="rect">
            <a:avLst/>
          </a:prstGeom>
          <a:solidFill>
            <a:srgbClr val="376EA6"/>
          </a:solidFill>
          <a:ln w="0">
            <a:noFill/>
            <a:prstDash/>
          </a:ln>
        </p:spPr>
        <p:txBody>
          <a:bodyPr vert="horz" wrap="none" lIns="0" tIns="0" rIns="0" bIns="0" anchor="ctr">
            <a:spAutoFit/>
          </a:bodyPr>
          <a:lstStyle/>
          <a:p>
            <a:pPr marL="0" indent="0" algn="r" defTabSz="914400" eaLnBrk="0" fontAlgn="base" latinLnBrk="0">
              <a:lnSpc>
                <a:spcPct val="100000"/>
              </a:lnSpc>
              <a:spcBef>
                <a:spcPts val="0"/>
              </a:spcBef>
              <a:spcAft>
                <a:spcPts val="0"/>
              </a:spcAft>
              <a:buFontTx/>
              <a:buNone/>
            </a:pPr>
            <a:endParaRPr lang="ko-KR" altLang="en-US" sz="1000" b="1" cap="none" dirty="0">
              <a:solidFill>
                <a:schemeClr val="tx1"/>
              </a:solidFill>
              <a:latin typeface="맑은 고딕" charset="0"/>
              <a:ea typeface="맑은 고딕" charset="0"/>
            </a:endParaRPr>
          </a:p>
        </p:txBody>
      </p:sp>
      <p:sp>
        <p:nvSpPr>
          <p:cNvPr id="8199" name="직사각형 8198"/>
          <p:cNvSpPr>
            <a:spLocks/>
          </p:cNvSpPr>
          <p:nvPr/>
        </p:nvSpPr>
        <p:spPr bwMode="auto">
          <a:xfrm>
            <a:off x="11793855" y="6021705"/>
            <a:ext cx="73025" cy="47625"/>
          </a:xfrm>
          <a:prstGeom prst="rect">
            <a:avLst/>
          </a:prstGeom>
          <a:noFill/>
          <a:ln w="0">
            <a:noFill/>
            <a:prstDash/>
          </a:ln>
        </p:spPr>
        <p:txBody>
          <a:bodyPr vert="horz" wrap="square" lIns="91440" tIns="45720" rIns="91440" bIns="45720" anchor="t">
            <a:noAutofit/>
          </a:bodyPr>
          <a:lstStyle/>
          <a:p>
            <a:pPr marL="0" indent="0" algn="r" defTabSz="682625" eaLnBrk="0" fontAlgn="base" latinLnBrk="0">
              <a:lnSpc>
                <a:spcPct val="100000"/>
              </a:lnSpc>
              <a:spcBef>
                <a:spcPts val="0"/>
              </a:spcBef>
              <a:spcAft>
                <a:spcPts val="0"/>
              </a:spcAft>
              <a:buFontTx/>
              <a:buNone/>
            </a:pPr>
            <a:endParaRPr lang="ko-KR" altLang="en-US" sz="1000" b="1" cap="none" dirty="0">
              <a:solidFill>
                <a:schemeClr val="tx1"/>
              </a:solidFill>
              <a:latin typeface="맑은 고딕" charset="0"/>
              <a:ea typeface="맑은 고딕" charset="0"/>
            </a:endParaRPr>
          </a:p>
        </p:txBody>
      </p:sp>
      <p:sp>
        <p:nvSpPr>
          <p:cNvPr id="8200" name="직사각형 8199"/>
          <p:cNvSpPr>
            <a:spLocks/>
          </p:cNvSpPr>
          <p:nvPr/>
        </p:nvSpPr>
        <p:spPr bwMode="auto">
          <a:xfrm>
            <a:off x="109855" y="400050"/>
            <a:ext cx="2127505" cy="246221"/>
          </a:xfrm>
          <a:prstGeom prst="rect">
            <a:avLst/>
          </a:prstGeom>
          <a:noFill/>
          <a:ln w="0">
            <a:noFill/>
            <a:prstDash/>
          </a:ln>
        </p:spPr>
        <p:txBody>
          <a:bodyPr vert="horz" wrap="none" lIns="91440" tIns="45720" rIns="91440" bIns="45720" anchor="t">
            <a:spAutoFit/>
          </a:bodyPr>
          <a:lstStyle/>
          <a:p>
            <a:pPr defTabSz="957580">
              <a:spcBef>
                <a:spcPts val="0"/>
              </a:spcBef>
              <a:spcAft>
                <a:spcPts val="0"/>
              </a:spcAft>
            </a:pPr>
            <a:r>
              <a:rPr lang="ko-KR" altLang="en-US" dirty="0">
                <a:solidFill>
                  <a:schemeClr val="bg2"/>
                </a:solidFill>
                <a:latin typeface="맑은 고딕" charset="0"/>
                <a:ea typeface="맑은 고딕" charset="0"/>
              </a:rPr>
              <a:t>마이페이지</a:t>
            </a:r>
            <a:r>
              <a:rPr lang="en-US" altLang="ko-KR" dirty="0">
                <a:solidFill>
                  <a:schemeClr val="bg2"/>
                </a:solidFill>
                <a:latin typeface="맑은 고딕" charset="0"/>
                <a:ea typeface="맑은 고딕" charset="0"/>
              </a:rPr>
              <a:t>&gt; </a:t>
            </a:r>
            <a:r>
              <a:rPr lang="ko-KR" altLang="en-US" dirty="0">
                <a:solidFill>
                  <a:schemeClr val="bg2"/>
                </a:solidFill>
                <a:latin typeface="맑은 고딕" charset="0"/>
                <a:ea typeface="맑은 고딕" charset="0"/>
              </a:rPr>
              <a:t>메시지</a:t>
            </a:r>
            <a:r>
              <a:rPr lang="en-US" altLang="ko-KR" dirty="0">
                <a:solidFill>
                  <a:schemeClr val="bg2"/>
                </a:solidFill>
                <a:latin typeface="맑은 고딕" charset="0"/>
                <a:ea typeface="맑은 고딕" charset="0"/>
              </a:rPr>
              <a:t>&gt; </a:t>
            </a:r>
            <a:r>
              <a:rPr lang="ko-KR" altLang="en-US" dirty="0" err="1">
                <a:solidFill>
                  <a:schemeClr val="bg2"/>
                </a:solidFill>
                <a:latin typeface="맑은 고딕" charset="0"/>
                <a:ea typeface="맑은 고딕" charset="0"/>
              </a:rPr>
              <a:t>전체메세지</a:t>
            </a:r>
            <a:endParaRPr lang="ko-KR" altLang="en-US" dirty="0">
              <a:solidFill>
                <a:schemeClr val="bg2"/>
              </a:solidFill>
              <a:latin typeface="맑은 고딕" charset="0"/>
              <a:ea typeface="맑은 고딕" charset="0"/>
            </a:endParaRPr>
          </a:p>
        </p:txBody>
      </p:sp>
      <p:sp>
        <p:nvSpPr>
          <p:cNvPr id="8201" name="TextBox 8200"/>
          <p:cNvSpPr txBox="1">
            <a:spLocks/>
          </p:cNvSpPr>
          <p:nvPr/>
        </p:nvSpPr>
        <p:spPr bwMode="auto">
          <a:xfrm>
            <a:off x="3945255" y="87630"/>
            <a:ext cx="3673475" cy="246380"/>
          </a:xfrm>
          <a:prstGeom prst="rect">
            <a:avLst/>
          </a:prstGeom>
          <a:noFill/>
          <a:ln w="0">
            <a:noFill/>
            <a:prstDash/>
          </a:ln>
        </p:spPr>
        <p:txBody>
          <a:bodyPr vert="horz" wrap="square" lIns="91440" tIns="45720" rIns="91440" bIns="45720" anchor="t">
            <a:spAutoFit/>
          </a:bodyPr>
          <a:lstStyle/>
          <a:p>
            <a:pPr marL="0" indent="0" algn="l" defTabSz="914400" eaLnBrk="0" fontAlgn="base" latinLnBrk="0">
              <a:lnSpc>
                <a:spcPct val="100000"/>
              </a:lnSpc>
              <a:spcBef>
                <a:spcPts val="0"/>
              </a:spcBef>
              <a:spcAft>
                <a:spcPts val="0"/>
              </a:spcAft>
              <a:buFontTx/>
              <a:buNone/>
            </a:pPr>
            <a:r>
              <a:rPr lang="ko-KR" altLang="en-US" sz="1000" b="1" cap="none" dirty="0">
                <a:solidFill>
                  <a:schemeClr val="bg2"/>
                </a:solidFill>
                <a:latin typeface="맑은 고딕" charset="0"/>
                <a:ea typeface="맑은 고딕" charset="0"/>
              </a:rPr>
              <a:t>서비스문의</a:t>
            </a:r>
          </a:p>
        </p:txBody>
      </p:sp>
      <p:sp>
        <p:nvSpPr>
          <p:cNvPr id="50" name="타원 49"/>
          <p:cNvSpPr>
            <a:spLocks/>
          </p:cNvSpPr>
          <p:nvPr/>
        </p:nvSpPr>
        <p:spPr bwMode="auto">
          <a:xfrm>
            <a:off x="339090" y="1948815"/>
            <a:ext cx="1189355" cy="1186180"/>
          </a:xfrm>
          <a:prstGeom prst="ellipse">
            <a:avLst/>
          </a:prstGeom>
          <a:solidFill>
            <a:schemeClr val="bg1">
              <a:lumMod val="95000"/>
              <a:lumOff val="0"/>
            </a:schemeClr>
          </a:solidFill>
          <a:ln w="0">
            <a:noFill/>
            <a:prstDash/>
          </a:ln>
        </p:spPr>
        <p:txBody>
          <a:bodyPr vert="horz" wrap="square" lIns="91440" tIns="45720" rIns="91440" bIns="45720" anchor="ctr">
            <a:noAutofit/>
          </a:bodyPr>
          <a:lstStyle/>
          <a:p>
            <a:pPr marL="0" indent="0" algn="ctr" defTabSz="682625" eaLnBrk="0" fontAlgn="base" latinLnBrk="0">
              <a:lnSpc>
                <a:spcPct val="100000"/>
              </a:lnSpc>
              <a:spcBef>
                <a:spcPts val="0"/>
              </a:spcBef>
              <a:spcAft>
                <a:spcPts val="0"/>
              </a:spcAft>
              <a:buFontTx/>
              <a:buNone/>
            </a:pPr>
            <a:r>
              <a:rPr lang="en-US" altLang="ko-KR" sz="1000" b="1" cap="none" dirty="0">
                <a:solidFill>
                  <a:srgbClr val="FF0000"/>
                </a:solidFill>
                <a:latin typeface="맑은 고딕" charset="0"/>
                <a:ea typeface="맑은 고딕" charset="0"/>
              </a:rPr>
              <a:t>사진</a:t>
            </a:r>
            <a:endParaRPr lang="ko-KR" altLang="en-US" sz="1000" b="1" cap="none" dirty="0">
              <a:solidFill>
                <a:srgbClr val="FF0000"/>
              </a:solidFill>
              <a:latin typeface="맑은 고딕" charset="0"/>
              <a:ea typeface="맑은 고딕" charset="0"/>
            </a:endParaRPr>
          </a:p>
        </p:txBody>
      </p:sp>
      <p:cxnSp>
        <p:nvCxnSpPr>
          <p:cNvPr id="57" name="직선 연결선 56"/>
          <p:cNvCxnSpPr/>
          <p:nvPr/>
        </p:nvCxnSpPr>
        <p:spPr bwMode="auto">
          <a:xfrm>
            <a:off x="508635" y="2139950"/>
            <a:ext cx="840740" cy="838200"/>
          </a:xfrm>
          <a:prstGeom prst="line">
            <a:avLst/>
          </a:prstGeom>
          <a:noFill/>
          <a:ln w="9525" cap="flat" cmpd="sng">
            <a:solidFill>
              <a:schemeClr val="bg1">
                <a:lumMod val="75000"/>
                <a:alpha val="10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58" name="직선 연결선 57"/>
          <p:cNvCxnSpPr/>
          <p:nvPr/>
        </p:nvCxnSpPr>
        <p:spPr bwMode="auto">
          <a:xfrm flipH="1">
            <a:off x="509270" y="2140585"/>
            <a:ext cx="840740" cy="838200"/>
          </a:xfrm>
          <a:prstGeom prst="line">
            <a:avLst/>
          </a:prstGeom>
          <a:noFill/>
          <a:ln w="9525" cap="flat" cmpd="sng">
            <a:solidFill>
              <a:schemeClr val="bg1">
                <a:lumMod val="75000"/>
                <a:alpha val="100000"/>
              </a:schemeClr>
            </a:solidFill>
            <a:prstDash val="sysDash"/>
            <a:round/>
          </a:ln>
        </p:spPr>
        <p:style>
          <a:lnRef idx="1">
            <a:schemeClr val="accent1"/>
          </a:lnRef>
          <a:fillRef idx="0">
            <a:schemeClr val="accent1"/>
          </a:fillRef>
          <a:effectRef idx="0">
            <a:schemeClr val="accent1"/>
          </a:effectRef>
          <a:fontRef idx="minor">
            <a:schemeClr val="tx1"/>
          </a:fontRef>
        </p:style>
      </p:cxnSp>
      <p:graphicFrame>
        <p:nvGraphicFramePr>
          <p:cNvPr id="84" name="내용 개체 틀 83"/>
          <p:cNvGraphicFramePr>
            <a:graphicFrameLocks noGrp="1"/>
          </p:cNvGraphicFramePr>
          <p:nvPr/>
        </p:nvGraphicFramePr>
        <p:xfrm>
          <a:off x="7833360" y="1113155"/>
          <a:ext cx="1944370" cy="1289050"/>
        </p:xfrm>
        <a:graphic>
          <a:graphicData uri="http://schemas.openxmlformats.org/drawingml/2006/table">
            <a:tbl>
              <a:tblPr firstRow="1" bandRow="1">
                <a:tableStyleId>{5C22544A-7EE6-4342-B048-85BDC9FD1C3A}</a:tableStyleId>
              </a:tblPr>
              <a:tblGrid>
                <a:gridCol w="219075">
                  <a:extLst>
                    <a:ext uri="{9D8B030D-6E8A-4147-A177-3AD203B41FA5}">
                      <a16:colId xmlns:a16="http://schemas.microsoft.com/office/drawing/2014/main" val="20000"/>
                    </a:ext>
                  </a:extLst>
                </a:gridCol>
                <a:gridCol w="1725295">
                  <a:extLst>
                    <a:ext uri="{9D8B030D-6E8A-4147-A177-3AD203B41FA5}">
                      <a16:colId xmlns:a16="http://schemas.microsoft.com/office/drawing/2014/main" val="20001"/>
                    </a:ext>
                  </a:extLst>
                </a:gridCol>
              </a:tblGrid>
              <a:tr h="194310">
                <a:tc>
                  <a:txBody>
                    <a:bodyPr/>
                    <a:lstStyle/>
                    <a:p>
                      <a:pPr marL="0" indent="0" algn="l" defTabSz="914400" eaLnBrk="0" fontAlgn="auto">
                        <a:lnSpc>
                          <a:spcPct val="100000"/>
                        </a:lnSpc>
                        <a:spcBef>
                          <a:spcPts val="0"/>
                        </a:spcBef>
                        <a:spcAft>
                          <a:spcPts val="0"/>
                        </a:spcAft>
                        <a:buFontTx/>
                        <a:buNone/>
                      </a:pPr>
                      <a:r>
                        <a:rPr lang="en-US" altLang="ko-KR" sz="800" b="0" kern="1200" dirty="0">
                          <a:solidFill>
                            <a:schemeClr val="tx1"/>
                          </a:solidFill>
                          <a:latin typeface="굴림" charset="0"/>
                          <a:ea typeface="굴림" charset="0"/>
                        </a:rPr>
                        <a:t>1</a:t>
                      </a:r>
                      <a:endParaRPr lang="ko-KR" altLang="en-US" sz="800" b="0" kern="1200" dirty="0">
                        <a:solidFill>
                          <a:schemeClr val="tx1"/>
                        </a:solidFill>
                        <a:latin typeface="굴림" charset="0"/>
                        <a:ea typeface="굴림"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tc>
                  <a:txBody>
                    <a:bodyPr/>
                    <a:lstStyle/>
                    <a:p>
                      <a:pPr marL="0" indent="0" algn="l" defTabSz="914400" eaLnBrk="0" fontAlgn="auto">
                        <a:lnSpc>
                          <a:spcPct val="100000"/>
                        </a:lnSpc>
                        <a:spcBef>
                          <a:spcPts val="0"/>
                        </a:spcBef>
                        <a:spcAft>
                          <a:spcPts val="0"/>
                        </a:spcAft>
                        <a:buFontTx/>
                        <a:buNone/>
                      </a:pPr>
                      <a:r>
                        <a:rPr lang="en-US" altLang="ko-KR" sz="800" b="0" kern="1200" dirty="0">
                          <a:solidFill>
                            <a:schemeClr val="tx1"/>
                          </a:solidFill>
                          <a:latin typeface="맑은 고딕" charset="0"/>
                          <a:ea typeface="맑은 고딕" charset="0"/>
                        </a:rPr>
                        <a:t>클릭 시 상세 보기창으로 이동</a:t>
                      </a:r>
                      <a:endParaRPr lang="ko-KR" altLang="en-US" sz="800" b="0" kern="1200" dirty="0">
                        <a:solidFill>
                          <a:schemeClr val="tx1"/>
                        </a:solidFill>
                        <a:latin typeface="맑은 고딕" charset="0"/>
                        <a:ea typeface="맑은 고딕"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extLst>
                  <a:ext uri="{0D108BD9-81ED-4DB2-BD59-A6C34878D82A}">
                    <a16:rowId xmlns:a16="http://schemas.microsoft.com/office/drawing/2014/main" val="10000"/>
                  </a:ext>
                </a:extLst>
              </a:tr>
              <a:tr h="317500">
                <a:tc>
                  <a:txBody>
                    <a:bodyPr/>
                    <a:lstStyle/>
                    <a:p>
                      <a:pPr marL="0" indent="0" algn="l" defTabSz="914400" eaLnBrk="0" fontAlgn="auto">
                        <a:lnSpc>
                          <a:spcPct val="100000"/>
                        </a:lnSpc>
                        <a:spcBef>
                          <a:spcPts val="0"/>
                        </a:spcBef>
                        <a:spcAft>
                          <a:spcPts val="0"/>
                        </a:spcAft>
                        <a:buFontTx/>
                        <a:buNone/>
                      </a:pPr>
                      <a:r>
                        <a:rPr lang="en-US" altLang="ko-KR" sz="800" b="0" kern="1200" dirty="0">
                          <a:solidFill>
                            <a:schemeClr val="tx1"/>
                          </a:solidFill>
                          <a:latin typeface="굴림" charset="0"/>
                          <a:ea typeface="굴림" charset="0"/>
                        </a:rPr>
                        <a:t>2</a:t>
                      </a:r>
                      <a:endParaRPr lang="ko-KR" altLang="en-US" sz="800" b="0" kern="1200" dirty="0">
                        <a:solidFill>
                          <a:schemeClr val="tx1"/>
                        </a:solidFill>
                        <a:latin typeface="굴림" charset="0"/>
                        <a:ea typeface="굴림"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tc>
                  <a:txBody>
                    <a:bodyPr/>
                    <a:lstStyle/>
                    <a:p>
                      <a:pPr marL="0" indent="0" algn="l" defTabSz="914400" eaLnBrk="0" fontAlgn="auto">
                        <a:lnSpc>
                          <a:spcPct val="100000"/>
                        </a:lnSpc>
                        <a:spcBef>
                          <a:spcPts val="0"/>
                        </a:spcBef>
                        <a:spcAft>
                          <a:spcPts val="0"/>
                        </a:spcAft>
                        <a:buFontTx/>
                        <a:buNone/>
                      </a:pPr>
                      <a:r>
                        <a:rPr lang="en-US" altLang="ko-KR" sz="800" b="0" kern="1200" dirty="0">
                          <a:solidFill>
                            <a:srgbClr val="000000"/>
                          </a:solidFill>
                          <a:latin typeface="맑은 고딕" charset="0"/>
                          <a:ea typeface="맑은 고딕" charset="0"/>
                        </a:rPr>
                        <a:t>답변 완료 </a:t>
                      </a:r>
                      <a:endParaRPr lang="ko-KR" altLang="en-US" sz="800" b="0" kern="1200" dirty="0">
                        <a:solidFill>
                          <a:srgbClr val="000000"/>
                        </a:solidFill>
                        <a:latin typeface="맑은 고딕" charset="0"/>
                        <a:ea typeface="맑은 고딕" charset="0"/>
                      </a:endParaRPr>
                    </a:p>
                    <a:p>
                      <a:pPr marL="0" indent="0" algn="l" defTabSz="914400" eaLnBrk="0" fontAlgn="auto">
                        <a:lnSpc>
                          <a:spcPct val="100000"/>
                        </a:lnSpc>
                        <a:spcBef>
                          <a:spcPts val="0"/>
                        </a:spcBef>
                        <a:spcAft>
                          <a:spcPts val="0"/>
                        </a:spcAft>
                        <a:buFontTx/>
                        <a:buNone/>
                      </a:pPr>
                      <a:r>
                        <a:rPr lang="en-US" altLang="ko-KR" sz="800" b="0" kern="1200" dirty="0">
                          <a:solidFill>
                            <a:srgbClr val="000000"/>
                          </a:solidFill>
                          <a:latin typeface="맑은 고딕" charset="0"/>
                          <a:ea typeface="맑은 고딕" charset="0"/>
                        </a:rPr>
                        <a:t>클릭 시 바로 아래에서 확인 가능</a:t>
                      </a:r>
                      <a:endParaRPr lang="ko-KR" altLang="en-US" sz="800" b="0" kern="1200" dirty="0">
                        <a:solidFill>
                          <a:srgbClr val="000000"/>
                        </a:solidFill>
                        <a:latin typeface="맑은 고딕" charset="0"/>
                        <a:ea typeface="맑은 고딕"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extLst>
                  <a:ext uri="{0D108BD9-81ED-4DB2-BD59-A6C34878D82A}">
                    <a16:rowId xmlns:a16="http://schemas.microsoft.com/office/drawing/2014/main" val="10001"/>
                  </a:ext>
                </a:extLst>
              </a:tr>
              <a:tr h="194310">
                <a:tc>
                  <a:txBody>
                    <a:bodyPr/>
                    <a:lstStyle/>
                    <a:p>
                      <a:pPr marL="0" indent="0" algn="l" defTabSz="914400" eaLnBrk="0" fontAlgn="auto">
                        <a:lnSpc>
                          <a:spcPct val="100000"/>
                        </a:lnSpc>
                        <a:spcBef>
                          <a:spcPts val="0"/>
                        </a:spcBef>
                        <a:spcAft>
                          <a:spcPts val="0"/>
                        </a:spcAft>
                        <a:buFontTx/>
                        <a:buNone/>
                      </a:pPr>
                      <a:r>
                        <a:rPr lang="en-US" altLang="ko-KR" sz="800" b="0" kern="1200" dirty="0">
                          <a:solidFill>
                            <a:schemeClr val="tx1"/>
                          </a:solidFill>
                          <a:latin typeface="굴림" charset="0"/>
                          <a:ea typeface="굴림" charset="0"/>
                        </a:rPr>
                        <a:t>3</a:t>
                      </a:r>
                      <a:endParaRPr lang="ko-KR" altLang="en-US" sz="800" b="0" kern="1200" dirty="0">
                        <a:solidFill>
                          <a:schemeClr val="tx1"/>
                        </a:solidFill>
                        <a:latin typeface="굴림" charset="0"/>
                        <a:ea typeface="굴림"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tc>
                  <a:txBody>
                    <a:bodyPr/>
                    <a:lstStyle/>
                    <a:p>
                      <a:pPr marL="0" indent="0" algn="l" defTabSz="914400" eaLnBrk="0" fontAlgn="auto">
                        <a:lnSpc>
                          <a:spcPct val="100000"/>
                        </a:lnSpc>
                        <a:spcBef>
                          <a:spcPts val="0"/>
                        </a:spcBef>
                        <a:spcAft>
                          <a:spcPts val="0"/>
                        </a:spcAft>
                        <a:buFontTx/>
                        <a:buNone/>
                      </a:pPr>
                      <a:r>
                        <a:rPr lang="en-US" altLang="ko-KR" sz="800" b="0" kern="1200" dirty="0">
                          <a:solidFill>
                            <a:srgbClr val="000000"/>
                          </a:solidFill>
                          <a:latin typeface="맑은 고딕" charset="0"/>
                          <a:ea typeface="맑은 고딕" charset="0"/>
                        </a:rPr>
                        <a:t>제목, 내용 검색</a:t>
                      </a:r>
                      <a:endParaRPr lang="ko-KR" altLang="en-US" sz="800" b="0" kern="1200" dirty="0">
                        <a:solidFill>
                          <a:srgbClr val="000000"/>
                        </a:solidFill>
                        <a:latin typeface="맑은 고딕" charset="0"/>
                        <a:ea typeface="맑은 고딕"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extLst>
                  <a:ext uri="{0D108BD9-81ED-4DB2-BD59-A6C34878D82A}">
                    <a16:rowId xmlns:a16="http://schemas.microsoft.com/office/drawing/2014/main" val="10002"/>
                  </a:ext>
                </a:extLst>
              </a:tr>
              <a:tr h="194310">
                <a:tc>
                  <a:txBody>
                    <a:bodyPr/>
                    <a:lstStyle/>
                    <a:p>
                      <a:pPr marL="0" indent="0" algn="l" defTabSz="914400" eaLnBrk="0" fontAlgn="auto">
                        <a:lnSpc>
                          <a:spcPct val="100000"/>
                        </a:lnSpc>
                        <a:spcBef>
                          <a:spcPts val="0"/>
                        </a:spcBef>
                        <a:spcAft>
                          <a:spcPts val="0"/>
                        </a:spcAft>
                        <a:buFontTx/>
                        <a:buNone/>
                      </a:pPr>
                      <a:r>
                        <a:rPr lang="en-US" altLang="ko-KR" sz="800" b="0" kern="1200" dirty="0">
                          <a:solidFill>
                            <a:schemeClr val="tx1"/>
                          </a:solidFill>
                          <a:latin typeface="굴림" charset="0"/>
                          <a:ea typeface="굴림" charset="0"/>
                        </a:rPr>
                        <a:t>4</a:t>
                      </a:r>
                      <a:endParaRPr lang="ko-KR" altLang="en-US" sz="800" b="0" kern="1200" dirty="0">
                        <a:solidFill>
                          <a:schemeClr val="tx1"/>
                        </a:solidFill>
                        <a:latin typeface="굴림" charset="0"/>
                        <a:ea typeface="굴림"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extLst>
                  <a:ext uri="{0D108BD9-81ED-4DB2-BD59-A6C34878D82A}">
                    <a16:rowId xmlns:a16="http://schemas.microsoft.com/office/drawing/2014/main" val="10003"/>
                  </a:ext>
                </a:extLst>
              </a:tr>
              <a:tr h="194310">
                <a:tc>
                  <a:txBody>
                    <a:bodyPr/>
                    <a:lstStyle/>
                    <a:p>
                      <a:pPr marL="0" indent="0" algn="l" defTabSz="914400" eaLnBrk="0" fontAlgn="auto">
                        <a:lnSpc>
                          <a:spcPct val="100000"/>
                        </a:lnSpc>
                        <a:spcBef>
                          <a:spcPts val="0"/>
                        </a:spcBef>
                        <a:spcAft>
                          <a:spcPts val="0"/>
                        </a:spcAft>
                        <a:buFontTx/>
                        <a:buNone/>
                      </a:pPr>
                      <a:r>
                        <a:rPr lang="en-US" altLang="ko-KR" sz="800" b="0" kern="1200" dirty="0">
                          <a:solidFill>
                            <a:schemeClr val="tx1"/>
                          </a:solidFill>
                          <a:latin typeface="굴림" charset="0"/>
                          <a:ea typeface="굴림" charset="0"/>
                        </a:rPr>
                        <a:t>5</a:t>
                      </a:r>
                      <a:endParaRPr lang="ko-KR" altLang="en-US" sz="800" b="0" kern="1200" dirty="0">
                        <a:solidFill>
                          <a:schemeClr val="tx1"/>
                        </a:solidFill>
                        <a:latin typeface="굴림" charset="0"/>
                        <a:ea typeface="굴림"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extLst>
                  <a:ext uri="{0D108BD9-81ED-4DB2-BD59-A6C34878D82A}">
                    <a16:rowId xmlns:a16="http://schemas.microsoft.com/office/drawing/2014/main" val="10004"/>
                  </a:ext>
                </a:extLst>
              </a:tr>
              <a:tr h="194310">
                <a:tc>
                  <a:txBody>
                    <a:bodyPr/>
                    <a:lstStyle/>
                    <a:p>
                      <a:pPr marL="0" indent="0" algn="l" defTabSz="914400" eaLnBrk="0" fontAlgn="auto">
                        <a:lnSpc>
                          <a:spcPct val="100000"/>
                        </a:lnSpc>
                        <a:spcBef>
                          <a:spcPts val="0"/>
                        </a:spcBef>
                        <a:spcAft>
                          <a:spcPts val="0"/>
                        </a:spcAft>
                        <a:buFontTx/>
                        <a:buNone/>
                      </a:pPr>
                      <a:r>
                        <a:rPr lang="en-US" altLang="ko-KR" sz="800" b="0" kern="1200" dirty="0">
                          <a:solidFill>
                            <a:schemeClr val="tx1"/>
                          </a:solidFill>
                          <a:latin typeface="굴림" charset="0"/>
                          <a:ea typeface="굴림" charset="0"/>
                        </a:rPr>
                        <a:t>6</a:t>
                      </a:r>
                      <a:endParaRPr lang="ko-KR" altLang="en-US" sz="800" b="0" kern="1200" dirty="0">
                        <a:solidFill>
                          <a:schemeClr val="tx1"/>
                        </a:solidFill>
                        <a:latin typeface="굴림" charset="0"/>
                        <a:ea typeface="굴림"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35560" marR="35560" marT="35560" marB="35560">
                    <a:lnL w="0" cap="flat" cmpd="sng" algn="ctr">
                      <a:noFill/>
                      <a:prstDash/>
                      <a:round/>
                      <a:headEnd type="none" w="med" len="med"/>
                      <a:tailEnd type="none" w="med" len="med"/>
                    </a:lnL>
                    <a:lnR w="0" cap="flat" cmpd="sng" algn="ctr">
                      <a:noFill/>
                      <a:prstDash/>
                      <a:round/>
                      <a:headEnd type="none" w="med" len="med"/>
                      <a:tailEnd type="none" w="med" len="med"/>
                    </a:lnR>
                    <a:lnT w="3175" cap="flat" cmpd="sng" algn="ctr">
                      <a:solidFill>
                        <a:srgbClr val="BFBFBF">
                          <a:alpha val="100000"/>
                        </a:srgbClr>
                      </a:solidFill>
                      <a:prstDash val="solid"/>
                      <a:round/>
                      <a:headEnd type="none" w="med" len="med"/>
                      <a:tailEnd type="none" w="med" len="med"/>
                    </a:lnT>
                    <a:lnB w="3175" cap="flat" cmpd="sng" algn="ctr">
                      <a:solidFill>
                        <a:srgbClr val="BFBFBF">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extLst>
                  <a:ext uri="{0D108BD9-81ED-4DB2-BD59-A6C34878D82A}">
                    <a16:rowId xmlns:a16="http://schemas.microsoft.com/office/drawing/2014/main" val="10005"/>
                  </a:ext>
                </a:extLst>
              </a:tr>
            </a:tbl>
          </a:graphicData>
        </a:graphic>
      </p:graphicFrame>
      <p:graphicFrame>
        <p:nvGraphicFramePr>
          <p:cNvPr id="55" name="표 54"/>
          <p:cNvGraphicFramePr>
            <a:graphicFrameLocks noGrp="1"/>
          </p:cNvGraphicFramePr>
          <p:nvPr>
            <p:extLst/>
          </p:nvPr>
        </p:nvGraphicFramePr>
        <p:xfrm>
          <a:off x="-483235" y="-19050"/>
          <a:ext cx="467995" cy="6200140"/>
        </p:xfrm>
        <a:graphic>
          <a:graphicData uri="http://schemas.openxmlformats.org/drawingml/2006/table">
            <a:tbl>
              <a:tblPr firstRow="1" bandRow="1">
                <a:tableStyleId>{5C22544A-7EE6-4342-B048-85BDC9FD1C3A}</a:tableStyleId>
              </a:tblPr>
              <a:tblGrid>
                <a:gridCol w="467995">
                  <a:extLst>
                    <a:ext uri="{9D8B030D-6E8A-4147-A177-3AD203B41FA5}">
                      <a16:colId xmlns:a16="http://schemas.microsoft.com/office/drawing/2014/main" val="20000"/>
                    </a:ext>
                  </a:extLst>
                </a:gridCol>
              </a:tblGrid>
              <a:tr h="370840">
                <a:tc>
                  <a:txBody>
                    <a:bodyPr/>
                    <a:lstStyle/>
                    <a:p>
                      <a:pPr marL="0" indent="0" algn="l" defTabSz="914400" eaLnBrk="0" fontAlgn="auto">
                        <a:lnSpc>
                          <a:spcPct val="100000"/>
                        </a:lnSpc>
                        <a:spcBef>
                          <a:spcPts val="0"/>
                        </a:spcBef>
                        <a:spcAft>
                          <a:spcPts val="0"/>
                        </a:spcAft>
                        <a:buFontTx/>
                        <a:buNone/>
                      </a:pPr>
                      <a:r>
                        <a:rPr lang="en-US" altLang="ko-KR" sz="1000" b="1" kern="1200" dirty="0">
                          <a:solidFill>
                            <a:srgbClr val="000000"/>
                          </a:solidFill>
                          <a:latin typeface="맑은 고딕" charset="0"/>
                          <a:ea typeface="맑은 고딕" charset="0"/>
                        </a:rPr>
                        <a:t>버전</a:t>
                      </a:r>
                      <a:endParaRPr lang="ko-KR" altLang="en-US" sz="1000" b="1"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0"/>
                  </a:ext>
                </a:extLst>
              </a:tr>
              <a:tr h="215900">
                <a:tc>
                  <a:txBody>
                    <a:bodyPr/>
                    <a:lstStyle/>
                    <a:p>
                      <a:pPr marL="0" indent="0" algn="l" defTabSz="914400" eaLnBrk="0" fontAlgn="auto">
                        <a:lnSpc>
                          <a:spcPct val="100000"/>
                        </a:lnSpc>
                        <a:spcBef>
                          <a:spcPts val="0"/>
                        </a:spcBef>
                        <a:spcAft>
                          <a:spcPts val="0"/>
                        </a:spcAft>
                        <a:buFontTx/>
                        <a:buNone/>
                      </a:pPr>
                      <a:r>
                        <a:rPr lang="en-US" altLang="ko-KR" sz="800" b="0" kern="1200" dirty="0">
                          <a:solidFill>
                            <a:srgbClr val="000000"/>
                          </a:solidFill>
                          <a:latin typeface="맑은 고딕" charset="0"/>
                          <a:ea typeface="맑은 고딕" charset="0"/>
                        </a:rPr>
                        <a:t>1.0</a:t>
                      </a: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5900">
                <a:tc>
                  <a:txBody>
                    <a:bodyPr/>
                    <a:lstStyle/>
                    <a:p>
                      <a:pPr marL="0" indent="0" algn="l" defTabSz="914400" eaLnBrk="0" fontAlgn="auto">
                        <a:lnSpc>
                          <a:spcPct val="100000"/>
                        </a:lnSpc>
                        <a:spcBef>
                          <a:spcPts val="0"/>
                        </a:spcBef>
                        <a:spcAft>
                          <a:spcPts val="0"/>
                        </a:spcAft>
                        <a:buFontTx/>
                        <a:buNone/>
                      </a:pPr>
                      <a:r>
                        <a:rPr lang="en-US" altLang="ko-KR" sz="800" b="0" kern="1200" dirty="0">
                          <a:solidFill>
                            <a:srgbClr val="000000"/>
                          </a:solidFill>
                          <a:latin typeface="맑은 고딕" charset="0"/>
                          <a:ea typeface="맑은 고딕" charset="0"/>
                        </a:rPr>
                        <a:t>1.1</a:t>
                      </a: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2"/>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4"/>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5"/>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6"/>
                  </a:ext>
                </a:extLst>
              </a:tr>
              <a:tr h="215900">
                <a:tc>
                  <a:txBody>
                    <a:bodyPr/>
                    <a:lstStyle/>
                    <a:p>
                      <a:pPr marL="0" indent="0" algn="l" defTabSz="914400" eaLnBrk="0" fontAlgn="auto">
                        <a:lnSpc>
                          <a:spcPct val="100000"/>
                        </a:lnSpc>
                        <a:spcBef>
                          <a:spcPts val="0"/>
                        </a:spcBef>
                        <a:spcAft>
                          <a:spcPts val="0"/>
                        </a:spcAft>
                        <a:buFontTx/>
                        <a:buNone/>
                      </a:pPr>
                      <a:endParaRPr lang="ko-KR" altLang="en-US" sz="800" b="0" kern="1200" dirty="0">
                        <a:solidFill>
                          <a:srgbClr val="000000"/>
                        </a:solidFill>
                        <a:latin typeface="맑은 고딕" charset="0"/>
                        <a:ea typeface="맑은 고딕" charset="0"/>
                      </a:endParaRPr>
                    </a:p>
                  </a:txBody>
                  <a:tcPr marL="0" marR="0" marT="0" marB="0" anchor="ctr">
                    <a:lnL w="3175" cap="flat" cmpd="sng" algn="ctr">
                      <a:solidFill>
                        <a:srgbClr val="000000">
                          <a:alpha val="100000"/>
                        </a:srgbClr>
                      </a:solidFill>
                      <a:prstDash val="solid"/>
                      <a:round/>
                      <a:headEnd type="none" w="med" len="med"/>
                      <a:tailEnd type="none" w="med" len="med"/>
                    </a:lnL>
                    <a:lnR w="3175" cap="flat" cmpd="sng" algn="ctr">
                      <a:solidFill>
                        <a:srgbClr val="000000">
                          <a:alpha val="100000"/>
                        </a:srgbClr>
                      </a:solidFill>
                      <a:prstDash val="solid"/>
                      <a:round/>
                      <a:headEnd type="none" w="med" len="med"/>
                      <a:tailEnd type="none" w="med" len="med"/>
                    </a:lnR>
                    <a:lnT w="3175" cap="flat" cmpd="sng" algn="ctr">
                      <a:solidFill>
                        <a:srgbClr val="000000">
                          <a:alpha val="100000"/>
                        </a:srgbClr>
                      </a:solidFill>
                      <a:prstDash val="solid"/>
                      <a:round/>
                      <a:headEnd type="none" w="med" len="med"/>
                      <a:tailEnd type="none" w="med" len="med"/>
                    </a:lnT>
                    <a:lnB w="3175" cap="flat" cmpd="sng" algn="ctr">
                      <a:solidFill>
                        <a:srgbClr val="00000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27"/>
                  </a:ext>
                </a:extLst>
              </a:tr>
            </a:tbl>
          </a:graphicData>
        </a:graphic>
      </p:graphicFrame>
      <p:sp>
        <p:nvSpPr>
          <p:cNvPr id="63" name="직사각형 62"/>
          <p:cNvSpPr>
            <a:spLocks/>
          </p:cNvSpPr>
          <p:nvPr/>
        </p:nvSpPr>
        <p:spPr bwMode="auto">
          <a:xfrm>
            <a:off x="2045969" y="1979930"/>
            <a:ext cx="1346835" cy="248284"/>
          </a:xfrm>
          <a:prstGeom prst="rect">
            <a:avLst/>
          </a:prstGeom>
          <a:noFill/>
          <a:ln w="0">
            <a:noFill/>
            <a:prstDash/>
          </a:ln>
        </p:spPr>
        <p:txBody>
          <a:bodyPr vert="horz" wrap="square" lIns="91440" tIns="45720" rIns="91440" bIns="45720" numCol="1" anchor="t">
            <a:noAutofit/>
          </a:bodyPr>
          <a:lstStyle/>
          <a:p>
            <a:pPr marL="0" indent="0" algn="l" defTabSz="682625" eaLnBrk="0" fontAlgn="base" latinLnBrk="0">
              <a:lnSpc>
                <a:spcPct val="100000"/>
              </a:lnSpc>
              <a:spcBef>
                <a:spcPts val="0"/>
              </a:spcBef>
              <a:spcAft>
                <a:spcPts val="0"/>
              </a:spcAft>
              <a:buFontTx/>
              <a:buNone/>
            </a:pPr>
            <a:r>
              <a:rPr lang="en-US" altLang="ko-KR" sz="1050" b="1" cap="none" dirty="0">
                <a:solidFill>
                  <a:schemeClr val="tx1"/>
                </a:solidFill>
                <a:latin typeface="맑은 고딕" charset="0"/>
                <a:ea typeface="맑은 고딕" charset="0"/>
              </a:rPr>
              <a:t>서비스문의</a:t>
            </a:r>
            <a:endParaRPr lang="ko-KR" altLang="en-US" sz="1050" b="1" cap="none" dirty="0">
              <a:solidFill>
                <a:schemeClr val="tx1"/>
              </a:solidFill>
              <a:latin typeface="맑은 고딕" charset="0"/>
              <a:ea typeface="맑은 고딕" charset="0"/>
            </a:endParaRPr>
          </a:p>
        </p:txBody>
      </p:sp>
      <p:sp>
        <p:nvSpPr>
          <p:cNvPr id="78" name="텍스트 상자 77"/>
          <p:cNvSpPr txBox="1">
            <a:spLocks/>
          </p:cNvSpPr>
          <p:nvPr/>
        </p:nvSpPr>
        <p:spPr>
          <a:xfrm>
            <a:off x="641350" y="3246120"/>
            <a:ext cx="584835" cy="183515"/>
          </a:xfrm>
          <a:prstGeom prst="rect">
            <a:avLst/>
          </a:prstGeom>
          <a:solidFill>
            <a:schemeClr val="bg1">
              <a:lumMod val="95000"/>
            </a:schemeClr>
          </a:solidFill>
          <a:ln w="0" cap="flat" cmpd="sng">
            <a:solidFill>
              <a:schemeClr val="bg1">
                <a:lumMod val="65000"/>
                <a:alpha val="100000"/>
              </a:schemeClr>
            </a:solidFill>
            <a:prstDash val="solid"/>
          </a:ln>
        </p:spPr>
        <p:txBody>
          <a:bodyPr vert="horz" wrap="square" lIns="0" tIns="0" rIns="0" bIns="0" anchor="ctr">
            <a:noAutofit/>
          </a:bodyPr>
          <a:lstStyle/>
          <a:p>
            <a:pPr marL="0" indent="0" algn="ctr" defTabSz="508000" eaLnBrk="0" fontAlgn="auto" latinLnBrk="0">
              <a:lnSpc>
                <a:spcPct val="100000"/>
              </a:lnSpc>
              <a:spcBef>
                <a:spcPts val="0"/>
              </a:spcBef>
              <a:spcAft>
                <a:spcPts val="0"/>
              </a:spcAft>
              <a:buFontTx/>
              <a:buNone/>
            </a:pPr>
            <a:r>
              <a:rPr lang="en-US" altLang="ko-KR" sz="800" b="0" cap="none" dirty="0">
                <a:solidFill>
                  <a:schemeClr val="bg1">
                    <a:lumMod val="50000"/>
                  </a:schemeClr>
                </a:solidFill>
                <a:latin typeface="맑은 고딕" charset="0"/>
                <a:ea typeface="맑은 고딕" charset="0"/>
              </a:rPr>
              <a:t>정보 수정</a:t>
            </a:r>
            <a:endParaRPr lang="ko-KR" altLang="en-US" sz="800" b="0" cap="none" dirty="0">
              <a:solidFill>
                <a:schemeClr val="bg1">
                  <a:lumMod val="50000"/>
                </a:schemeClr>
              </a:solidFill>
              <a:latin typeface="맑은 고딕" charset="0"/>
              <a:ea typeface="맑은 고딕" charset="0"/>
            </a:endParaRPr>
          </a:p>
        </p:txBody>
      </p:sp>
      <p:sp>
        <p:nvSpPr>
          <p:cNvPr id="27" name="직사각형 26"/>
          <p:cNvSpPr>
            <a:spLocks/>
          </p:cNvSpPr>
          <p:nvPr/>
        </p:nvSpPr>
        <p:spPr bwMode="auto">
          <a:xfrm>
            <a:off x="2044700" y="1207135"/>
            <a:ext cx="662305" cy="479425"/>
          </a:xfrm>
          <a:prstGeom prst="rect">
            <a:avLst/>
          </a:prstGeom>
          <a:noFill/>
          <a:ln w="9525" cap="flat" cmpd="sng">
            <a:solidFill>
              <a:srgbClr val="FF0000">
                <a:alpha val="100000"/>
              </a:srgbClr>
            </a:solidFill>
            <a:prstDash val="solid"/>
            <a:round/>
          </a:ln>
        </p:spPr>
        <p:txBody>
          <a:bodyPr vert="horz" wrap="square" lIns="91440" tIns="45720" rIns="91440" bIns="45720" numCol="1" anchor="t">
            <a:noAutofit/>
          </a:bodyPr>
          <a:lstStyle/>
          <a:p>
            <a:pPr marL="0" indent="0" algn="r" defTabSz="682625" eaLnBrk="0" fontAlgn="base" latinLnBrk="0">
              <a:lnSpc>
                <a:spcPct val="100000"/>
              </a:lnSpc>
              <a:spcBef>
                <a:spcPts val="0"/>
              </a:spcBef>
              <a:spcAft>
                <a:spcPts val="0"/>
              </a:spcAft>
              <a:buFontTx/>
              <a:buNone/>
            </a:pPr>
            <a:endParaRPr lang="ko-KR" altLang="en-US" sz="1000" b="1" cap="none" dirty="0">
              <a:solidFill>
                <a:schemeClr val="tx1"/>
              </a:solidFill>
              <a:latin typeface="굴림" charset="0"/>
              <a:ea typeface="굴림" charset="0"/>
            </a:endParaRPr>
          </a:p>
        </p:txBody>
      </p:sp>
      <p:graphicFrame>
        <p:nvGraphicFramePr>
          <p:cNvPr id="66" name="내용 개체 틀 8221">
            <a:extLst>
              <a:ext uri="{FF2B5EF4-FFF2-40B4-BE49-F238E27FC236}">
                <a16:creationId xmlns:a16="http://schemas.microsoft.com/office/drawing/2014/main" id="{0820E1E4-D323-4252-9EE7-CA6FF44F062B}"/>
              </a:ext>
            </a:extLst>
          </p:cNvPr>
          <p:cNvGraphicFramePr>
            <a:graphicFrameLocks noGrp="1"/>
          </p:cNvGraphicFramePr>
          <p:nvPr>
            <p:extLst>
              <p:ext uri="{D42A27DB-BD31-4B8C-83A1-F6EECF244321}">
                <p14:modId xmlns:p14="http://schemas.microsoft.com/office/powerpoint/2010/main" val="2673987724"/>
              </p:ext>
            </p:extLst>
          </p:nvPr>
        </p:nvGraphicFramePr>
        <p:xfrm>
          <a:off x="362585" y="3651885"/>
          <a:ext cx="1565910" cy="521970"/>
        </p:xfrm>
        <a:graphic>
          <a:graphicData uri="http://schemas.openxmlformats.org/drawingml/2006/table">
            <a:tbl>
              <a:tblPr firstRow="1" bandRow="1">
                <a:tableStyleId>{5C22544A-7EE6-4342-B048-85BDC9FD1C3A}</a:tableStyleId>
              </a:tblPr>
              <a:tblGrid>
                <a:gridCol w="1565910">
                  <a:extLst>
                    <a:ext uri="{9D8B030D-6E8A-4147-A177-3AD203B41FA5}">
                      <a16:colId xmlns:a16="http://schemas.microsoft.com/office/drawing/2014/main" val="20000"/>
                    </a:ext>
                  </a:extLst>
                </a:gridCol>
              </a:tblGrid>
              <a:tr h="260985">
                <a:tc>
                  <a:txBody>
                    <a:bodyPr/>
                    <a:lstStyle/>
                    <a:p>
                      <a:pPr marL="0" indent="0" algn="l" defTabSz="914400" fontAlgn="auto">
                        <a:lnSpc>
                          <a:spcPct val="100000"/>
                        </a:lnSpc>
                        <a:spcBef>
                          <a:spcPts val="0"/>
                        </a:spcBef>
                        <a:spcAft>
                          <a:spcPts val="0"/>
                        </a:spcAft>
                        <a:buFontTx/>
                        <a:buNone/>
                      </a:pPr>
                      <a:r>
                        <a:rPr lang="en-US" altLang="ko-KR" sz="900" b="0" kern="1200" dirty="0">
                          <a:solidFill>
                            <a:schemeClr val="bg1">
                              <a:lumMod val="65000"/>
                              <a:lumOff val="0"/>
                            </a:schemeClr>
                          </a:solidFill>
                          <a:latin typeface="맑은 고딕" charset="0"/>
                          <a:ea typeface="맑은 고딕" charset="0"/>
                        </a:rPr>
                        <a:t> </a:t>
                      </a:r>
                      <a:r>
                        <a:rPr lang="en-US" altLang="ko-KR" sz="900" b="1" kern="1200" dirty="0">
                          <a:solidFill>
                            <a:schemeClr val="bg1">
                              <a:lumMod val="50000"/>
                              <a:lumOff val="0"/>
                            </a:schemeClr>
                          </a:solidFill>
                          <a:latin typeface="맑은 고딕" charset="0"/>
                          <a:ea typeface="맑은 고딕" charset="0"/>
                        </a:rPr>
                        <a:t>전체 메세지               &gt;</a:t>
                      </a:r>
                      <a:endParaRPr lang="ko-KR" altLang="en-US" sz="900" b="1" kern="1200" dirty="0">
                        <a:solidFill>
                          <a:schemeClr val="bg1">
                            <a:lumMod val="50000"/>
                            <a:lumOff val="0"/>
                          </a:schemeClr>
                        </a:solidFill>
                        <a:latin typeface="맑은 고딕" charset="0"/>
                        <a:ea typeface="맑은 고딕" charset="0"/>
                      </a:endParaRPr>
                    </a:p>
                  </a:txBody>
                  <a:tcPr marL="0" marR="0" marT="0" marB="0" anchor="ctr">
                    <a:lnL w="12700" cap="flat" cmpd="sng" algn="ctr">
                      <a:solidFill>
                        <a:srgbClr val="D9D9D9">
                          <a:alpha val="100000"/>
                        </a:srgbClr>
                      </a:solidFill>
                      <a:prstDash val="solid"/>
                      <a:round/>
                      <a:headEnd type="none" w="med" len="med"/>
                      <a:tailEnd type="none" w="med" len="med"/>
                    </a:lnL>
                    <a:lnR w="12700" cap="flat" cmpd="sng" algn="ctr">
                      <a:solidFill>
                        <a:srgbClr val="D9D9D9">
                          <a:alpha val="100000"/>
                        </a:srgbClr>
                      </a:solidFill>
                      <a:prstDash val="solid"/>
                      <a:round/>
                      <a:headEnd type="none" w="med" len="med"/>
                      <a:tailEnd type="none" w="med" len="med"/>
                    </a:lnR>
                    <a:lnT w="12700" cap="flat" cmpd="sng" algn="ctr">
                      <a:solidFill>
                        <a:srgbClr val="D9D9D9">
                          <a:alpha val="100000"/>
                        </a:srgbClr>
                      </a:solidFill>
                      <a:prstDash val="solid"/>
                      <a:round/>
                      <a:headEnd type="none" w="med" len="med"/>
                      <a:tailEnd type="none" w="med" len="med"/>
                    </a:lnT>
                    <a:lnB w="12700" cap="flat" cmpd="sng" algn="ctr">
                      <a:solidFill>
                        <a:srgbClr val="D9D9D9">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bg1"/>
                    </a:solidFill>
                  </a:tcPr>
                </a:tc>
                <a:extLst>
                  <a:ext uri="{0D108BD9-81ED-4DB2-BD59-A6C34878D82A}">
                    <a16:rowId xmlns:a16="http://schemas.microsoft.com/office/drawing/2014/main" val="10000"/>
                  </a:ext>
                </a:extLst>
              </a:tr>
              <a:tr h="260985">
                <a:tc>
                  <a:txBody>
                    <a:bodyPr/>
                    <a:lstStyle/>
                    <a:p>
                      <a:pPr marL="0" indent="0" algn="l" defTabSz="914400" fontAlgn="auto">
                        <a:lnSpc>
                          <a:spcPct val="100000"/>
                        </a:lnSpc>
                        <a:spcBef>
                          <a:spcPts val="0"/>
                        </a:spcBef>
                        <a:spcAft>
                          <a:spcPts val="0"/>
                        </a:spcAft>
                        <a:buFontTx/>
                        <a:buNone/>
                      </a:pPr>
                      <a:r>
                        <a:rPr lang="en-US" altLang="ko-KR" sz="900" b="1" kern="1200" dirty="0">
                          <a:solidFill>
                            <a:schemeClr val="bg1"/>
                          </a:solidFill>
                          <a:latin typeface="맑은 고딕" charset="0"/>
                          <a:ea typeface="맑은 고딕" charset="0"/>
                        </a:rPr>
                        <a:t> 서비스 문의                &gt;</a:t>
                      </a:r>
                      <a:endParaRPr lang="ko-KR" altLang="en-US" sz="900" b="1" kern="1200" dirty="0">
                        <a:solidFill>
                          <a:schemeClr val="bg1"/>
                        </a:solidFill>
                        <a:latin typeface="맑은 고딕" charset="0"/>
                        <a:ea typeface="맑은 고딕" charset="0"/>
                      </a:endParaRPr>
                    </a:p>
                  </a:txBody>
                  <a:tcPr marL="0" marR="0" marT="0" marB="0" anchor="ctr">
                    <a:lnL w="12700" cap="flat" cmpd="sng" algn="ctr">
                      <a:solidFill>
                        <a:srgbClr val="D9D9D9">
                          <a:alpha val="100000"/>
                        </a:srgbClr>
                      </a:solidFill>
                      <a:prstDash val="solid"/>
                      <a:round/>
                      <a:headEnd type="none" w="med" len="med"/>
                      <a:tailEnd type="none" w="med" len="med"/>
                    </a:lnL>
                    <a:lnR w="12700" cap="flat" cmpd="sng" algn="ctr">
                      <a:solidFill>
                        <a:srgbClr val="D9D9D9">
                          <a:alpha val="100000"/>
                        </a:srgbClr>
                      </a:solidFill>
                      <a:prstDash val="solid"/>
                      <a:round/>
                      <a:headEnd type="none" w="med" len="med"/>
                      <a:tailEnd type="none" w="med" len="med"/>
                    </a:lnR>
                    <a:lnT w="12700" cap="flat" cmpd="sng" algn="ctr">
                      <a:solidFill>
                        <a:srgbClr val="D9D9D9">
                          <a:alpha val="100000"/>
                        </a:srgbClr>
                      </a:solidFill>
                      <a:prstDash val="solid"/>
                      <a:round/>
                      <a:headEnd type="none" w="med" len="med"/>
                      <a:tailEnd type="none" w="med" len="med"/>
                    </a:lnT>
                    <a:lnB w="12700" cap="flat" cmpd="sng" algn="ctr">
                      <a:solidFill>
                        <a:srgbClr val="D9D9D9">
                          <a:alpha val="100000"/>
                        </a:srgbClr>
                      </a:solidFill>
                      <a:prstDash val="solid"/>
                      <a:round/>
                      <a:headEnd type="none" w="med" len="med"/>
                      <a:tailEnd type="none" w="med" len="med"/>
                    </a:lnB>
                    <a:lnTlToBr w="0" cap="flat" cmpd="sng" algn="ctr">
                      <a:noFill/>
                      <a:prstDash/>
                      <a:round/>
                      <a:headEnd type="none" w="med" len="med"/>
                      <a:tailEnd type="none" w="med" len="med"/>
                    </a:lnTlToBr>
                    <a:lnBlToTr w="0" cap="flat" cmpd="sng" algn="ctr">
                      <a:noFill/>
                      <a:prstDash/>
                      <a:round/>
                      <a:headEnd type="none" w="med" len="med"/>
                      <a:tailEnd type="none" w="med" len="med"/>
                    </a:lnBlToTr>
                    <a:solidFill>
                      <a:schemeClr val="tx1"/>
                    </a:solidFill>
                  </a:tcPr>
                </a:tc>
                <a:extLst>
                  <a:ext uri="{0D108BD9-81ED-4DB2-BD59-A6C34878D82A}">
                    <a16:rowId xmlns:a16="http://schemas.microsoft.com/office/drawing/2014/main" val="10001"/>
                  </a:ext>
                </a:extLst>
              </a:tr>
            </a:tbl>
          </a:graphicData>
        </a:graphic>
      </p:graphicFrame>
      <p:sp>
        <p:nvSpPr>
          <p:cNvPr id="71" name="직사각형 70"/>
          <p:cNvSpPr>
            <a:spLocks/>
          </p:cNvSpPr>
          <p:nvPr/>
        </p:nvSpPr>
        <p:spPr>
          <a:xfrm>
            <a:off x="4813935" y="2113915"/>
            <a:ext cx="621030" cy="261619"/>
          </a:xfrm>
          <a:prstGeom prst="rect">
            <a:avLst/>
          </a:prstGeom>
          <a:solidFill>
            <a:schemeClr val="bg1"/>
          </a:solidFill>
          <a:ln w="3175" cap="flat" cmpd="sng">
            <a:solidFill>
              <a:schemeClr val="bg1">
                <a:lumMod val="50000"/>
                <a:alpha val="10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ctr">
            <a:noAutofit/>
          </a:bodyPr>
          <a:lstStyle/>
          <a:p>
            <a:pPr marL="0" indent="0" algn="l" defTabSz="914400" eaLnBrk="0" fontAlgn="auto" latinLnBrk="0">
              <a:lnSpc>
                <a:spcPct val="100000"/>
              </a:lnSpc>
              <a:spcBef>
                <a:spcPts val="0"/>
              </a:spcBef>
              <a:spcAft>
                <a:spcPts val="0"/>
              </a:spcAft>
              <a:buFontTx/>
              <a:buNone/>
            </a:pPr>
            <a:r>
              <a:rPr lang="en-US" altLang="ko-KR" sz="1000" b="0" cap="none" dirty="0">
                <a:solidFill>
                  <a:schemeClr val="bg1">
                    <a:lumMod val="50000"/>
                  </a:schemeClr>
                </a:solidFill>
                <a:latin typeface="맑은 고딕" charset="0"/>
                <a:ea typeface="맑은 고딕" charset="0"/>
              </a:rPr>
              <a:t>제목 ▼</a:t>
            </a:r>
            <a:endParaRPr lang="ko-KR" altLang="en-US" sz="1000" b="0" cap="none" dirty="0">
              <a:solidFill>
                <a:schemeClr val="bg1">
                  <a:lumMod val="50000"/>
                </a:schemeClr>
              </a:solidFill>
              <a:latin typeface="맑은 고딕" charset="0"/>
              <a:ea typeface="맑은 고딕" charset="0"/>
            </a:endParaRPr>
          </a:p>
        </p:txBody>
      </p:sp>
      <p:grpSp>
        <p:nvGrpSpPr>
          <p:cNvPr id="30" name="그룹 29">
            <a:extLst>
              <a:ext uri="{FF2B5EF4-FFF2-40B4-BE49-F238E27FC236}">
                <a16:creationId xmlns:a16="http://schemas.microsoft.com/office/drawing/2014/main" id="{6AF9CD35-8C2C-44A0-81AD-D4B5275C8341}"/>
              </a:ext>
            </a:extLst>
          </p:cNvPr>
          <p:cNvGrpSpPr/>
          <p:nvPr/>
        </p:nvGrpSpPr>
        <p:grpSpPr>
          <a:xfrm>
            <a:off x="2369820" y="2601595"/>
            <a:ext cx="5203190" cy="377190"/>
            <a:chOff x="2369820" y="2601595"/>
            <a:chExt cx="5203190" cy="377190"/>
          </a:xfrm>
        </p:grpSpPr>
        <p:sp>
          <p:nvSpPr>
            <p:cNvPr id="34" name="TextBox 33">
              <a:extLst>
                <a:ext uri="{FF2B5EF4-FFF2-40B4-BE49-F238E27FC236}">
                  <a16:creationId xmlns:a16="http://schemas.microsoft.com/office/drawing/2014/main" id="{D31A984F-C819-4BEB-B57B-0A29ACB01A96}"/>
                </a:ext>
              </a:extLst>
            </p:cNvPr>
            <p:cNvSpPr txBox="1">
              <a:spLocks/>
            </p:cNvSpPr>
            <p:nvPr/>
          </p:nvSpPr>
          <p:spPr>
            <a:xfrm>
              <a:off x="2369820" y="2601595"/>
              <a:ext cx="2031365" cy="231140"/>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dirty="0">
                  <a:solidFill>
                    <a:schemeClr val="tx1">
                      <a:lumMod val="95000"/>
                      <a:lumOff val="5000"/>
                    </a:schemeClr>
                  </a:solidFill>
                  <a:latin typeface="나눔고딕" charset="0"/>
                  <a:ea typeface="나눔고딕" charset="0"/>
                </a:rPr>
                <a:t> [</a:t>
              </a:r>
              <a:r>
                <a:rPr lang="ko-KR" altLang="en-US" sz="900" dirty="0">
                  <a:solidFill>
                    <a:schemeClr val="tx1">
                      <a:lumMod val="95000"/>
                      <a:lumOff val="5000"/>
                    </a:schemeClr>
                  </a:solidFill>
                  <a:latin typeface="나눔고딕" charset="0"/>
                  <a:ea typeface="나눔고딕" charset="0"/>
                </a:rPr>
                <a:t>입주문의</a:t>
              </a:r>
              <a:r>
                <a:rPr lang="en-US" altLang="ko-KR" sz="900" dirty="0">
                  <a:solidFill>
                    <a:schemeClr val="tx1">
                      <a:lumMod val="95000"/>
                      <a:lumOff val="5000"/>
                    </a:schemeClr>
                  </a:solidFill>
                  <a:latin typeface="나눔고딕" charset="0"/>
                  <a:ea typeface="나눔고딕" charset="0"/>
                </a:rPr>
                <a:t>]</a:t>
              </a:r>
              <a:r>
                <a:rPr lang="ko-KR" altLang="en-US" sz="900" dirty="0">
                  <a:solidFill>
                    <a:schemeClr val="tx1">
                      <a:lumMod val="95000"/>
                      <a:lumOff val="5000"/>
                    </a:schemeClr>
                  </a:solidFill>
                  <a:latin typeface="나눔고딕" charset="0"/>
                  <a:ea typeface="나눔고딕" charset="0"/>
                </a:rPr>
                <a:t>메시지 한 줄 표기됩니다</a:t>
              </a:r>
              <a:r>
                <a:rPr lang="en-US" altLang="ko-KR" sz="900" dirty="0">
                  <a:solidFill>
                    <a:schemeClr val="tx1">
                      <a:lumMod val="95000"/>
                      <a:lumOff val="5000"/>
                    </a:schemeClr>
                  </a:solidFill>
                  <a:latin typeface="나눔고딕" charset="0"/>
                  <a:ea typeface="나눔고딕" charset="0"/>
                </a:rPr>
                <a:t>…</a:t>
              </a:r>
              <a:endParaRPr lang="ko-KR" altLang="en-US" sz="900" b="1" cap="none" dirty="0">
                <a:solidFill>
                  <a:schemeClr val="tx1">
                    <a:lumMod val="95000"/>
                    <a:lumOff val="5000"/>
                  </a:schemeClr>
                </a:solidFill>
                <a:latin typeface="나눔고딕" charset="0"/>
                <a:ea typeface="나눔고딕" charset="0"/>
              </a:endParaRPr>
            </a:p>
          </p:txBody>
        </p:sp>
        <p:sp>
          <p:nvSpPr>
            <p:cNvPr id="35" name="TextBox 34">
              <a:extLst>
                <a:ext uri="{FF2B5EF4-FFF2-40B4-BE49-F238E27FC236}">
                  <a16:creationId xmlns:a16="http://schemas.microsoft.com/office/drawing/2014/main" id="{3D1913CC-E1A5-4C59-BC21-311272D95A30}"/>
                </a:ext>
              </a:extLst>
            </p:cNvPr>
            <p:cNvSpPr txBox="1">
              <a:spLocks/>
            </p:cNvSpPr>
            <p:nvPr/>
          </p:nvSpPr>
          <p:spPr>
            <a:xfrm>
              <a:off x="2440940" y="2763520"/>
              <a:ext cx="807085" cy="215265"/>
            </a:xfrm>
            <a:prstGeom prst="rect">
              <a:avLst/>
            </a:prstGeom>
            <a:noFill/>
          </p:spPr>
          <p:txBody>
            <a:bodyPr vert="horz" wrap="none" lIns="91440" tIns="45720" rIns="91440" bIns="45720" numCol="1" anchor="t">
              <a:spAutoFit/>
            </a:bodyPr>
            <a:lstStyle/>
            <a:p>
              <a:pPr marL="0" indent="0" algn="l" defTabSz="914400" eaLnBrk="0" fontAlgn="base" latinLnBrk="0">
                <a:lnSpc>
                  <a:spcPct val="100000"/>
                </a:lnSpc>
                <a:spcBef>
                  <a:spcPts val="0"/>
                </a:spcBef>
                <a:spcAft>
                  <a:spcPts val="0"/>
                </a:spcAft>
                <a:buFontTx/>
                <a:buNone/>
              </a:pPr>
              <a:r>
                <a:rPr lang="en-US" altLang="ko-KR" sz="800" b="0" cap="none" dirty="0">
                  <a:solidFill>
                    <a:schemeClr val="tx1">
                      <a:lumMod val="95000"/>
                      <a:lumOff val="5000"/>
                    </a:schemeClr>
                  </a:solidFill>
                  <a:latin typeface="나눔고딕" charset="0"/>
                  <a:ea typeface="나눔고딕" charset="0"/>
                </a:rPr>
                <a:t>2018-09-05  </a:t>
              </a:r>
              <a:endParaRPr lang="ko-KR" altLang="en-US" sz="800" b="0" cap="none" dirty="0">
                <a:solidFill>
                  <a:schemeClr val="tx1">
                    <a:lumMod val="95000"/>
                    <a:lumOff val="5000"/>
                  </a:schemeClr>
                </a:solidFill>
                <a:latin typeface="나눔고딕" charset="0"/>
                <a:ea typeface="나눔고딕" charset="0"/>
              </a:endParaRPr>
            </a:p>
          </p:txBody>
        </p:sp>
        <p:sp>
          <p:nvSpPr>
            <p:cNvPr id="37" name="TextBox 36"/>
            <p:cNvSpPr txBox="1">
              <a:spLocks/>
            </p:cNvSpPr>
            <p:nvPr/>
          </p:nvSpPr>
          <p:spPr>
            <a:xfrm>
              <a:off x="6960870" y="2604770"/>
              <a:ext cx="612775" cy="230505"/>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답변대기</a:t>
              </a:r>
              <a:endParaRPr lang="ko-KR" altLang="en-US" sz="900" b="1" cap="none" dirty="0">
                <a:solidFill>
                  <a:schemeClr val="tx1">
                    <a:lumMod val="95000"/>
                    <a:lumOff val="5000"/>
                  </a:schemeClr>
                </a:solidFill>
                <a:latin typeface="나눔고딕" charset="0"/>
                <a:ea typeface="나눔고딕" charset="0"/>
              </a:endParaRPr>
            </a:p>
          </p:txBody>
        </p:sp>
      </p:grpSp>
      <p:sp>
        <p:nvSpPr>
          <p:cNvPr id="42" name="TextBox 41"/>
          <p:cNvSpPr txBox="1">
            <a:spLocks/>
          </p:cNvSpPr>
          <p:nvPr/>
        </p:nvSpPr>
        <p:spPr>
          <a:xfrm>
            <a:off x="2369820" y="3166110"/>
            <a:ext cx="2172970" cy="231775"/>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  [서비스문의]메시지 한 줄 표기됩니다…</a:t>
            </a:r>
            <a:endParaRPr lang="ko-KR" altLang="en-US" sz="900" b="1" cap="none" dirty="0">
              <a:solidFill>
                <a:schemeClr val="tx1">
                  <a:lumMod val="95000"/>
                  <a:lumOff val="5000"/>
                </a:schemeClr>
              </a:solidFill>
              <a:latin typeface="나눔고딕" charset="0"/>
              <a:ea typeface="나눔고딕" charset="0"/>
            </a:endParaRPr>
          </a:p>
        </p:txBody>
      </p:sp>
      <p:sp>
        <p:nvSpPr>
          <p:cNvPr id="43" name="TextBox 42"/>
          <p:cNvSpPr txBox="1">
            <a:spLocks/>
          </p:cNvSpPr>
          <p:nvPr/>
        </p:nvSpPr>
        <p:spPr>
          <a:xfrm>
            <a:off x="2408555" y="3345815"/>
            <a:ext cx="778510" cy="215265"/>
          </a:xfrm>
          <a:prstGeom prst="rect">
            <a:avLst/>
          </a:prstGeom>
          <a:noFill/>
        </p:spPr>
        <p:txBody>
          <a:bodyPr vert="horz" wrap="none" lIns="91440" tIns="45720" rIns="91440" bIns="45720" numCol="1" anchor="t">
            <a:spAutoFit/>
          </a:bodyPr>
          <a:lstStyle/>
          <a:p>
            <a:pPr marL="0" indent="0" algn="l" defTabSz="914400" eaLnBrk="0" fontAlgn="base" latinLnBrk="0">
              <a:lnSpc>
                <a:spcPct val="100000"/>
              </a:lnSpc>
              <a:spcBef>
                <a:spcPts val="0"/>
              </a:spcBef>
              <a:spcAft>
                <a:spcPts val="0"/>
              </a:spcAft>
              <a:buFontTx/>
              <a:buNone/>
            </a:pPr>
            <a:r>
              <a:rPr lang="en-US" altLang="ko-KR" sz="800" b="0" cap="none" dirty="0">
                <a:solidFill>
                  <a:schemeClr val="tx1">
                    <a:lumMod val="95000"/>
                    <a:lumOff val="5000"/>
                  </a:schemeClr>
                </a:solidFill>
                <a:latin typeface="나눔고딕" charset="0"/>
                <a:ea typeface="나눔고딕" charset="0"/>
              </a:rPr>
              <a:t>2018-09-05 </a:t>
            </a:r>
            <a:endParaRPr lang="ko-KR" altLang="en-US" sz="800" b="0" cap="none" dirty="0">
              <a:solidFill>
                <a:schemeClr val="tx1">
                  <a:lumMod val="95000"/>
                  <a:lumOff val="5000"/>
                </a:schemeClr>
              </a:solidFill>
              <a:latin typeface="나눔고딕" charset="0"/>
              <a:ea typeface="나눔고딕" charset="0"/>
            </a:endParaRPr>
          </a:p>
        </p:txBody>
      </p:sp>
      <p:sp>
        <p:nvSpPr>
          <p:cNvPr id="45" name="TextBox 44"/>
          <p:cNvSpPr txBox="1">
            <a:spLocks/>
          </p:cNvSpPr>
          <p:nvPr/>
        </p:nvSpPr>
        <p:spPr>
          <a:xfrm>
            <a:off x="7010400" y="3194685"/>
            <a:ext cx="612775" cy="231775"/>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답변대기</a:t>
            </a:r>
            <a:endParaRPr lang="ko-KR" altLang="en-US" sz="900" b="1" cap="none" dirty="0">
              <a:solidFill>
                <a:schemeClr val="tx1">
                  <a:lumMod val="95000"/>
                  <a:lumOff val="5000"/>
                </a:schemeClr>
              </a:solidFill>
              <a:latin typeface="나눔고딕" charset="0"/>
              <a:ea typeface="나눔고딕" charset="0"/>
            </a:endParaRPr>
          </a:p>
        </p:txBody>
      </p:sp>
      <p:grpSp>
        <p:nvGrpSpPr>
          <p:cNvPr id="46" name="그룹 45">
            <a:extLst>
              <a:ext uri="{FF2B5EF4-FFF2-40B4-BE49-F238E27FC236}">
                <a16:creationId xmlns:a16="http://schemas.microsoft.com/office/drawing/2014/main" id="{895759EE-1D19-430D-99F3-7A6CFC747DD4}"/>
              </a:ext>
            </a:extLst>
          </p:cNvPr>
          <p:cNvGrpSpPr/>
          <p:nvPr/>
        </p:nvGrpSpPr>
        <p:grpSpPr>
          <a:xfrm>
            <a:off x="2385060" y="3733165"/>
            <a:ext cx="5261610" cy="511810"/>
            <a:chOff x="2385060" y="3733165"/>
            <a:chExt cx="5261610" cy="511810"/>
          </a:xfrm>
        </p:grpSpPr>
        <p:sp>
          <p:nvSpPr>
            <p:cNvPr id="52" name="TextBox 51">
              <a:extLst>
                <a:ext uri="{FF2B5EF4-FFF2-40B4-BE49-F238E27FC236}">
                  <a16:creationId xmlns:a16="http://schemas.microsoft.com/office/drawing/2014/main" id="{4BBACE09-A6D3-4A2F-A6AA-7C38618D8BD5}"/>
                </a:ext>
              </a:extLst>
            </p:cNvPr>
            <p:cNvSpPr txBox="1">
              <a:spLocks/>
            </p:cNvSpPr>
            <p:nvPr/>
          </p:nvSpPr>
          <p:spPr>
            <a:xfrm>
              <a:off x="2385060" y="3733165"/>
              <a:ext cx="2031365" cy="231140"/>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a:solidFill>
                    <a:schemeClr val="tx1">
                      <a:lumMod val="95000"/>
                      <a:lumOff val="5000"/>
                    </a:schemeClr>
                  </a:solidFill>
                  <a:latin typeface="나눔고딕" charset="0"/>
                  <a:ea typeface="나눔고딕" charset="0"/>
                </a:rPr>
                <a:t> [</a:t>
              </a:r>
              <a:r>
                <a:rPr lang="ko-KR" altLang="en-US" sz="900" dirty="0">
                  <a:solidFill>
                    <a:schemeClr val="tx1">
                      <a:lumMod val="95000"/>
                      <a:lumOff val="5000"/>
                    </a:schemeClr>
                  </a:solidFill>
                  <a:latin typeface="나눔고딕" charset="0"/>
                  <a:ea typeface="나눔고딕" charset="0"/>
                </a:rPr>
                <a:t>택배문의</a:t>
              </a:r>
              <a:r>
                <a:rPr lang="en-US" altLang="ko-KR" sz="900" dirty="0">
                  <a:solidFill>
                    <a:schemeClr val="tx1">
                      <a:lumMod val="95000"/>
                      <a:lumOff val="5000"/>
                    </a:schemeClr>
                  </a:solidFill>
                  <a:latin typeface="나눔고딕" charset="0"/>
                  <a:ea typeface="나눔고딕" charset="0"/>
                </a:rPr>
                <a:t>]</a:t>
              </a:r>
              <a:r>
                <a:rPr lang="ko-KR" altLang="en-US" sz="900" dirty="0">
                  <a:solidFill>
                    <a:schemeClr val="tx1">
                      <a:lumMod val="95000"/>
                      <a:lumOff val="5000"/>
                    </a:schemeClr>
                  </a:solidFill>
                  <a:latin typeface="나눔고딕" charset="0"/>
                  <a:ea typeface="나눔고딕" charset="0"/>
                </a:rPr>
                <a:t>메시지 한 줄 표기됩니다</a:t>
              </a:r>
              <a:r>
                <a:rPr lang="en-US" altLang="ko-KR" sz="900" dirty="0">
                  <a:solidFill>
                    <a:schemeClr val="tx1">
                      <a:lumMod val="95000"/>
                      <a:lumOff val="5000"/>
                    </a:schemeClr>
                  </a:solidFill>
                  <a:latin typeface="나눔고딕" charset="0"/>
                  <a:ea typeface="나눔고딕" charset="0"/>
                </a:rPr>
                <a:t>…</a:t>
              </a:r>
              <a:endParaRPr lang="ko-KR" altLang="en-US" sz="900" b="1" cap="none" dirty="0">
                <a:solidFill>
                  <a:schemeClr val="tx1">
                    <a:lumMod val="95000"/>
                    <a:lumOff val="5000"/>
                  </a:schemeClr>
                </a:solidFill>
                <a:latin typeface="나눔고딕" charset="0"/>
                <a:ea typeface="나눔고딕" charset="0"/>
              </a:endParaRPr>
            </a:p>
          </p:txBody>
        </p:sp>
        <p:sp>
          <p:nvSpPr>
            <p:cNvPr id="53" name="TextBox 52">
              <a:extLst>
                <a:ext uri="{FF2B5EF4-FFF2-40B4-BE49-F238E27FC236}">
                  <a16:creationId xmlns:a16="http://schemas.microsoft.com/office/drawing/2014/main" id="{6ACA4455-7381-4F91-9E6D-66CC9B97F02D}"/>
                </a:ext>
              </a:extLst>
            </p:cNvPr>
            <p:cNvSpPr txBox="1">
              <a:spLocks/>
            </p:cNvSpPr>
            <p:nvPr/>
          </p:nvSpPr>
          <p:spPr>
            <a:xfrm>
              <a:off x="2428240" y="3895725"/>
              <a:ext cx="1469390" cy="215265"/>
            </a:xfrm>
            <a:prstGeom prst="rect">
              <a:avLst/>
            </a:prstGeom>
            <a:noFill/>
          </p:spPr>
          <p:txBody>
            <a:bodyPr vert="horz" wrap="none" lIns="91440" tIns="45720" rIns="91440" bIns="45720" numCol="1" anchor="t">
              <a:spAutoFit/>
            </a:bodyPr>
            <a:lstStyle/>
            <a:p>
              <a:pPr marL="0" indent="0" algn="l" defTabSz="914400" eaLnBrk="0" fontAlgn="base" latinLnBrk="0">
                <a:lnSpc>
                  <a:spcPct val="100000"/>
                </a:lnSpc>
                <a:spcBef>
                  <a:spcPts val="0"/>
                </a:spcBef>
                <a:spcAft>
                  <a:spcPts val="0"/>
                </a:spcAft>
                <a:buFontTx/>
                <a:buNone/>
              </a:pPr>
              <a:r>
                <a:rPr lang="en-US" altLang="ko-KR" sz="800" b="0" cap="none" dirty="0">
                  <a:solidFill>
                    <a:schemeClr val="tx1">
                      <a:lumMod val="95000"/>
                      <a:lumOff val="5000"/>
                    </a:schemeClr>
                  </a:solidFill>
                  <a:latin typeface="나눔고딕" charset="0"/>
                  <a:ea typeface="나눔고딕" charset="0"/>
                </a:rPr>
                <a:t>2018-09-01 │2018-09-05 </a:t>
              </a:r>
              <a:endParaRPr lang="ko-KR" altLang="en-US" sz="800" b="0" cap="none" dirty="0">
                <a:solidFill>
                  <a:schemeClr val="tx1">
                    <a:lumMod val="95000"/>
                    <a:lumOff val="5000"/>
                  </a:schemeClr>
                </a:solidFill>
                <a:latin typeface="나눔고딕" charset="0"/>
                <a:ea typeface="나눔고딕" charset="0"/>
              </a:endParaRPr>
            </a:p>
          </p:txBody>
        </p:sp>
        <p:sp>
          <p:nvSpPr>
            <p:cNvPr id="59" name="TextBox 58"/>
            <p:cNvSpPr txBox="1">
              <a:spLocks/>
            </p:cNvSpPr>
            <p:nvPr/>
          </p:nvSpPr>
          <p:spPr>
            <a:xfrm>
              <a:off x="7034530" y="3736975"/>
              <a:ext cx="612775" cy="508635"/>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답변완료</a:t>
              </a:r>
              <a:endParaRPr lang="ko-KR" altLang="en-US" sz="900" b="1" cap="none" dirty="0">
                <a:solidFill>
                  <a:schemeClr val="tx1">
                    <a:lumMod val="95000"/>
                    <a:lumOff val="5000"/>
                  </a:schemeClr>
                </a:solidFill>
                <a:latin typeface="나눔고딕" charset="0"/>
                <a:ea typeface="나눔고딕" charset="0"/>
              </a:endParaRPr>
            </a:p>
            <a:p>
              <a:pPr marL="0" indent="0" algn="ctr"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 </a:t>
              </a:r>
              <a:endParaRPr lang="ko-KR" altLang="en-US" sz="900" b="1" cap="none" dirty="0">
                <a:solidFill>
                  <a:schemeClr val="tx1">
                    <a:lumMod val="95000"/>
                    <a:lumOff val="5000"/>
                  </a:schemeClr>
                </a:solidFill>
                <a:latin typeface="나눔고딕" charset="0"/>
                <a:ea typeface="나눔고딕" charset="0"/>
              </a:endParaRPr>
            </a:p>
            <a:p>
              <a:pPr marL="0" indent="0" algn="ctr" defTabSz="914400" eaLnBrk="0" fontAlgn="base" latinLnBrk="0">
                <a:lnSpc>
                  <a:spcPct val="100000"/>
                </a:lnSpc>
                <a:spcBef>
                  <a:spcPts val="0"/>
                </a:spcBef>
                <a:spcAft>
                  <a:spcPts val="0"/>
                </a:spcAft>
                <a:buFontTx/>
                <a:buNone/>
              </a:pPr>
              <a:endParaRPr lang="ko-KR" altLang="en-US" sz="900" b="1" cap="none" dirty="0">
                <a:solidFill>
                  <a:schemeClr val="tx1">
                    <a:lumMod val="95000"/>
                    <a:lumOff val="5000"/>
                  </a:schemeClr>
                </a:solidFill>
                <a:latin typeface="나눔고딕" charset="0"/>
                <a:ea typeface="나눔고딕" charset="0"/>
              </a:endParaRPr>
            </a:p>
          </p:txBody>
        </p:sp>
      </p:grpSp>
      <p:cxnSp>
        <p:nvCxnSpPr>
          <p:cNvPr id="68" name="직선 연결선 67">
            <a:extLst>
              <a:ext uri="{FF2B5EF4-FFF2-40B4-BE49-F238E27FC236}">
                <a16:creationId xmlns:a16="http://schemas.microsoft.com/office/drawing/2014/main" id="{472FBB3E-3841-49FE-9512-394362C4A2BB}"/>
              </a:ext>
            </a:extLst>
          </p:cNvPr>
          <p:cNvCxnSpPr/>
          <p:nvPr/>
        </p:nvCxnSpPr>
        <p:spPr bwMode="auto">
          <a:xfrm>
            <a:off x="2311400" y="2476500"/>
            <a:ext cx="5255895" cy="0"/>
          </a:xfrm>
          <a:prstGeom prst="line">
            <a:avLst/>
          </a:prstGeom>
          <a:noFill/>
          <a:ln w="9525" cap="flat" cmpd="sng" algn="ctr">
            <a:solidFill>
              <a:schemeClr val="bg1">
                <a:lumMod val="50000"/>
              </a:schemeClr>
            </a:solidFill>
            <a:prstDash val="solid"/>
            <a:round/>
            <a:headEnd type="none" w="med" len="med"/>
            <a:tailEnd type="none" w="med" len="med"/>
          </a:ln>
          <a:effectLst/>
        </p:spPr>
      </p:cxnSp>
      <p:sp>
        <p:nvSpPr>
          <p:cNvPr id="69" name="TextBox 68"/>
          <p:cNvSpPr txBox="1">
            <a:spLocks/>
          </p:cNvSpPr>
          <p:nvPr/>
        </p:nvSpPr>
        <p:spPr>
          <a:xfrm>
            <a:off x="2392680" y="4278630"/>
            <a:ext cx="4963795" cy="922655"/>
          </a:xfrm>
          <a:prstGeom prst="rect">
            <a:avLst/>
          </a:prstGeom>
          <a:noFill/>
        </p:spPr>
        <p:txBody>
          <a:bodyPr vert="horz" wrap="square" lIns="91440" tIns="45720" rIns="91440" bIns="45720" numCol="1" anchor="t">
            <a:spAutoFit/>
          </a:bodyPr>
          <a:lstStyle/>
          <a:p>
            <a:pPr marL="0" indent="0" algn="just"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안녕하세요 고객님, 문의주셔서 감사합니다. 저희 메이크잇에서는 고객님의 기대에 부흥하도록 최선을 다하고 있습니다. 기타 등등등... 안녕하세요 고객님, 문의주셔서 감사합니다. 저희 메이크잇에서는 고객님의 기대에 부흥하도록 최선을 다하고 있습니다. 기타 등등등... 안녕하세요 고객님, 문의주셔서 감사합니다. 저희 메이크잇에서는 고객님의 기대에 부흥하도록 최선을 다하고 있습니다. 기타 등등등... 안녕하세요 고객님, 문의주셔서 감사합니다. 저희 메이크잇에서는 고객님의 기대에 부흥하도록 최선을 다하고 있습니다. 기타 등등등 </a:t>
            </a:r>
            <a:endParaRPr lang="ko-KR" altLang="en-US" sz="900" b="1" cap="none" dirty="0">
              <a:solidFill>
                <a:schemeClr val="tx1">
                  <a:lumMod val="95000"/>
                  <a:lumOff val="5000"/>
                </a:schemeClr>
              </a:solidFill>
              <a:latin typeface="나눔고딕" charset="0"/>
              <a:ea typeface="나눔고딕" charset="0"/>
            </a:endParaRPr>
          </a:p>
        </p:txBody>
      </p:sp>
      <p:sp>
        <p:nvSpPr>
          <p:cNvPr id="75" name="TextBox 74"/>
          <p:cNvSpPr txBox="1">
            <a:spLocks/>
          </p:cNvSpPr>
          <p:nvPr/>
        </p:nvSpPr>
        <p:spPr>
          <a:xfrm>
            <a:off x="2410460" y="5443220"/>
            <a:ext cx="2032000" cy="231775"/>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 [입주문의]메시지 한 줄 표기됩니다…</a:t>
            </a:r>
            <a:endParaRPr lang="ko-KR" altLang="en-US" sz="900" b="1" cap="none" dirty="0">
              <a:solidFill>
                <a:schemeClr val="tx1">
                  <a:lumMod val="95000"/>
                  <a:lumOff val="5000"/>
                </a:schemeClr>
              </a:solidFill>
              <a:latin typeface="나눔고딕" charset="0"/>
              <a:ea typeface="나눔고딕" charset="0"/>
            </a:endParaRPr>
          </a:p>
        </p:txBody>
      </p:sp>
      <p:sp>
        <p:nvSpPr>
          <p:cNvPr id="77" name="TextBox 76"/>
          <p:cNvSpPr txBox="1">
            <a:spLocks/>
          </p:cNvSpPr>
          <p:nvPr/>
        </p:nvSpPr>
        <p:spPr>
          <a:xfrm>
            <a:off x="2481580" y="5605780"/>
            <a:ext cx="807085" cy="215265"/>
          </a:xfrm>
          <a:prstGeom prst="rect">
            <a:avLst/>
          </a:prstGeom>
          <a:noFill/>
        </p:spPr>
        <p:txBody>
          <a:bodyPr vert="horz" wrap="none" lIns="91440" tIns="45720" rIns="91440" bIns="45720" numCol="1" anchor="t">
            <a:spAutoFit/>
          </a:bodyPr>
          <a:lstStyle/>
          <a:p>
            <a:pPr marL="0" indent="0" algn="l" defTabSz="914400" eaLnBrk="0" fontAlgn="base" latinLnBrk="0">
              <a:lnSpc>
                <a:spcPct val="100000"/>
              </a:lnSpc>
              <a:spcBef>
                <a:spcPts val="0"/>
              </a:spcBef>
              <a:spcAft>
                <a:spcPts val="0"/>
              </a:spcAft>
              <a:buFontTx/>
              <a:buNone/>
            </a:pPr>
            <a:r>
              <a:rPr lang="en-US" altLang="ko-KR" sz="800" b="0" cap="none" dirty="0">
                <a:solidFill>
                  <a:schemeClr val="tx1">
                    <a:lumMod val="95000"/>
                    <a:lumOff val="5000"/>
                  </a:schemeClr>
                </a:solidFill>
                <a:latin typeface="나눔고딕" charset="0"/>
                <a:ea typeface="나눔고딕" charset="0"/>
              </a:rPr>
              <a:t>2018-09-05  </a:t>
            </a:r>
            <a:endParaRPr lang="ko-KR" altLang="en-US" sz="800" b="0" cap="none" dirty="0">
              <a:solidFill>
                <a:schemeClr val="tx1">
                  <a:lumMod val="95000"/>
                  <a:lumOff val="5000"/>
                </a:schemeClr>
              </a:solidFill>
              <a:latin typeface="나눔고딕" charset="0"/>
              <a:ea typeface="나눔고딕" charset="0"/>
            </a:endParaRPr>
          </a:p>
        </p:txBody>
      </p:sp>
      <p:sp>
        <p:nvSpPr>
          <p:cNvPr id="80" name="TextBox 79"/>
          <p:cNvSpPr txBox="1">
            <a:spLocks/>
          </p:cNvSpPr>
          <p:nvPr/>
        </p:nvSpPr>
        <p:spPr>
          <a:xfrm>
            <a:off x="6958965" y="5520055"/>
            <a:ext cx="612775" cy="230505"/>
          </a:xfrm>
          <a:prstGeom prst="rect">
            <a:avLst/>
          </a:prstGeom>
          <a:noFill/>
        </p:spPr>
        <p:txBody>
          <a:bodyPr vert="horz" wrap="none" lIns="91440" tIns="45720" rIns="91440" bIns="45720" numCol="1" anchor="t">
            <a:spAutoFit/>
          </a:bodyPr>
          <a:lstStyle/>
          <a:p>
            <a:pPr marL="0" indent="0" algn="ctr" defTabSz="914400" eaLnBrk="0" fontAlgn="base" latinLnBrk="0">
              <a:lnSpc>
                <a:spcPct val="100000"/>
              </a:lnSpc>
              <a:spcBef>
                <a:spcPts val="0"/>
              </a:spcBef>
              <a:spcAft>
                <a:spcPts val="0"/>
              </a:spcAft>
              <a:buFontTx/>
              <a:buNone/>
            </a:pPr>
            <a:r>
              <a:rPr lang="en-US" altLang="ko-KR" sz="900" b="1" cap="none" dirty="0">
                <a:solidFill>
                  <a:schemeClr val="tx1">
                    <a:lumMod val="95000"/>
                    <a:lumOff val="5000"/>
                  </a:schemeClr>
                </a:solidFill>
                <a:latin typeface="나눔고딕" charset="0"/>
                <a:ea typeface="나눔고딕" charset="0"/>
              </a:rPr>
              <a:t>답변완료</a:t>
            </a:r>
            <a:endParaRPr lang="ko-KR" altLang="en-US" sz="900" b="1" cap="none" dirty="0">
              <a:solidFill>
                <a:schemeClr val="tx1">
                  <a:lumMod val="95000"/>
                  <a:lumOff val="5000"/>
                </a:schemeClr>
              </a:solidFill>
              <a:latin typeface="나눔고딕" charset="0"/>
              <a:ea typeface="나눔고딕" charset="0"/>
            </a:endParaRPr>
          </a:p>
        </p:txBody>
      </p:sp>
      <p:sp>
        <p:nvSpPr>
          <p:cNvPr id="82" name="타원 81"/>
          <p:cNvSpPr>
            <a:spLocks/>
          </p:cNvSpPr>
          <p:nvPr/>
        </p:nvSpPr>
        <p:spPr bwMode="auto">
          <a:xfrm>
            <a:off x="6920865" y="3723639"/>
            <a:ext cx="181610" cy="181610"/>
          </a:xfrm>
          <a:prstGeom prst="ellipse">
            <a:avLst/>
          </a:prstGeom>
          <a:solidFill>
            <a:srgbClr val="FF0000"/>
          </a:solidFill>
          <a:ln w="0">
            <a:noFill/>
            <a:prstDash/>
          </a:ln>
        </p:spPr>
        <p:txBody>
          <a:bodyPr vert="horz" wrap="square" lIns="91440" tIns="45720" rIns="91440" bIns="45720" numCol="1" anchor="ctr">
            <a:noAutofit/>
          </a:bodyPr>
          <a:lstStyle/>
          <a:p>
            <a:pPr marL="0" indent="0" algn="ctr" defTabSz="682625" eaLnBrk="0" fontAlgn="base" latinLnBrk="0">
              <a:lnSpc>
                <a:spcPct val="100000"/>
              </a:lnSpc>
              <a:spcBef>
                <a:spcPts val="0"/>
              </a:spcBef>
              <a:spcAft>
                <a:spcPts val="0"/>
              </a:spcAft>
              <a:buFontTx/>
              <a:buNone/>
            </a:pPr>
            <a:r>
              <a:rPr lang="en-US" altLang="ko-KR" sz="900" b="1" cap="none" dirty="0">
                <a:solidFill>
                  <a:schemeClr val="bg1"/>
                </a:solidFill>
                <a:latin typeface="맑은 고딕" charset="0"/>
                <a:ea typeface="맑은 고딕" charset="0"/>
              </a:rPr>
              <a:t>2</a:t>
            </a:r>
            <a:endParaRPr lang="ko-KR" altLang="en-US" sz="900" b="1" cap="none" dirty="0">
              <a:solidFill>
                <a:schemeClr val="bg1"/>
              </a:solidFill>
              <a:latin typeface="맑은 고딕" charset="0"/>
              <a:ea typeface="맑은 고딕" charset="0"/>
            </a:endParaRPr>
          </a:p>
        </p:txBody>
      </p:sp>
      <p:sp>
        <p:nvSpPr>
          <p:cNvPr id="83" name="타원 82"/>
          <p:cNvSpPr>
            <a:spLocks/>
          </p:cNvSpPr>
          <p:nvPr/>
        </p:nvSpPr>
        <p:spPr bwMode="auto">
          <a:xfrm>
            <a:off x="4692650" y="1996439"/>
            <a:ext cx="181610" cy="181610"/>
          </a:xfrm>
          <a:prstGeom prst="ellipse">
            <a:avLst/>
          </a:prstGeom>
          <a:solidFill>
            <a:srgbClr val="FF0000"/>
          </a:solidFill>
          <a:ln w="0">
            <a:noFill/>
            <a:prstDash/>
          </a:ln>
        </p:spPr>
        <p:txBody>
          <a:bodyPr vert="horz" wrap="square" lIns="91440" tIns="45720" rIns="91440" bIns="45720" numCol="1" anchor="ctr">
            <a:noAutofit/>
          </a:bodyPr>
          <a:lstStyle/>
          <a:p>
            <a:pPr marL="0" indent="0" algn="ctr" defTabSz="682625" eaLnBrk="0" fontAlgn="base" latinLnBrk="0">
              <a:lnSpc>
                <a:spcPct val="100000"/>
              </a:lnSpc>
              <a:spcBef>
                <a:spcPts val="0"/>
              </a:spcBef>
              <a:spcAft>
                <a:spcPts val="0"/>
              </a:spcAft>
              <a:buFontTx/>
              <a:buNone/>
            </a:pPr>
            <a:r>
              <a:rPr lang="en-US" altLang="ko-KR" sz="900" b="1" cap="none" dirty="0">
                <a:solidFill>
                  <a:schemeClr val="bg1"/>
                </a:solidFill>
                <a:latin typeface="맑은 고딕" charset="0"/>
                <a:ea typeface="맑은 고딕" charset="0"/>
              </a:rPr>
              <a:t>3</a:t>
            </a:r>
            <a:endParaRPr lang="ko-KR" altLang="en-US" sz="900" b="1" cap="none" dirty="0">
              <a:solidFill>
                <a:schemeClr val="bg1"/>
              </a:solidFill>
              <a:latin typeface="맑은 고딕" charset="0"/>
              <a:ea typeface="맑은 고딕" charset="0"/>
            </a:endParaRPr>
          </a:p>
        </p:txBody>
      </p:sp>
      <p:pic>
        <p:nvPicPr>
          <p:cNvPr id="8203" name="그림 8202" descr="/Users/jayounglee/Library/Group Containers/L48J367XN4.com.infraware.PolarisOffice/EngineTemp/2263/fImage519617486389.png"/>
          <p:cNvPicPr>
            <a:picLocks noChangeAspect="1"/>
          </p:cNvPicPr>
          <p:nvPr/>
        </p:nvPicPr>
        <p:blipFill rotWithShape="1">
          <a:blip r:embed="rId3">
            <a:extLst>
              <a:ext uri="{28A0092B-C50C-407E-A947-70E740481C1C}">
                <a14:useLocalDpi xmlns:a14="http://schemas.microsoft.com/office/drawing/2010/main" val="0"/>
              </a:ext>
            </a:extLst>
          </a:blip>
          <a:srcRect l="23557" t="27542" r="22115" b="23983"/>
          <a:stretch>
            <a:fillRect/>
          </a:stretch>
        </p:blipFill>
        <p:spPr>
          <a:xfrm>
            <a:off x="7192010" y="2062480"/>
            <a:ext cx="359410" cy="363855"/>
          </a:xfrm>
          <a:prstGeom prst="rect">
            <a:avLst/>
          </a:prstGeom>
          <a:noFill/>
        </p:spPr>
      </p:pic>
      <p:sp>
        <p:nvSpPr>
          <p:cNvPr id="8209" name="직사각형 8208"/>
          <p:cNvSpPr>
            <a:spLocks/>
          </p:cNvSpPr>
          <p:nvPr/>
        </p:nvSpPr>
        <p:spPr>
          <a:xfrm>
            <a:off x="5495290" y="2120265"/>
            <a:ext cx="1329690" cy="261619"/>
          </a:xfrm>
          <a:prstGeom prst="rect">
            <a:avLst/>
          </a:prstGeom>
          <a:solidFill>
            <a:schemeClr val="bg1"/>
          </a:solidFill>
          <a:ln w="3175" cap="flat" cmpd="sng">
            <a:solidFill>
              <a:schemeClr val="bg1">
                <a:lumMod val="50000"/>
                <a:alpha val="10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marL="0" indent="0" algn="l" defTabSz="914400" eaLnBrk="0" fontAlgn="auto" latinLnBrk="0">
              <a:lnSpc>
                <a:spcPct val="100000"/>
              </a:lnSpc>
              <a:spcBef>
                <a:spcPts val="0"/>
              </a:spcBef>
              <a:spcAft>
                <a:spcPts val="0"/>
              </a:spcAft>
              <a:buFontTx/>
              <a:buNone/>
            </a:pPr>
            <a:endParaRPr lang="ko-KR" altLang="en-US" sz="1000" b="0" cap="none" dirty="0">
              <a:solidFill>
                <a:schemeClr val="bg1">
                  <a:lumMod val="50000"/>
                </a:schemeClr>
              </a:solidFill>
              <a:latin typeface="맑은 고딕" charset="0"/>
              <a:ea typeface="맑은 고딕" charset="0"/>
            </a:endParaRPr>
          </a:p>
        </p:txBody>
      </p:sp>
      <p:cxnSp>
        <p:nvCxnSpPr>
          <p:cNvPr id="8232" name="직선 연결선 8231"/>
          <p:cNvCxnSpPr/>
          <p:nvPr/>
        </p:nvCxnSpPr>
        <p:spPr bwMode="auto">
          <a:xfrm>
            <a:off x="2271395" y="4205605"/>
            <a:ext cx="5256530" cy="635"/>
          </a:xfrm>
          <a:prstGeom prst="line">
            <a:avLst/>
          </a:prstGeom>
          <a:noFill/>
          <a:ln w="9525" cap="flat" cmpd="sng">
            <a:solidFill>
              <a:schemeClr val="bg1">
                <a:lumMod val="50000"/>
                <a:alpha val="100000"/>
              </a:schemeClr>
            </a:solidFill>
            <a:prstDash val="solid"/>
            <a:round/>
          </a:ln>
        </p:spPr>
        <p:style>
          <a:lnRef idx="1">
            <a:schemeClr val="accent1"/>
          </a:lnRef>
          <a:fillRef idx="0">
            <a:schemeClr val="accent1"/>
          </a:fillRef>
          <a:effectRef idx="0">
            <a:schemeClr val="accent1"/>
          </a:effectRef>
          <a:fontRef idx="minor">
            <a:schemeClr val="tx1"/>
          </a:fontRef>
        </p:style>
      </p:cxnSp>
      <p:pic>
        <p:nvPicPr>
          <p:cNvPr id="8233" name="그림 8232" descr="/Users/jayounglee/Library/Group Containers/L48J367XN4.com.infraware.PolarisOffice/EngineTemp/2263/fImage396017782856.png"/>
          <p:cNvPicPr>
            <a:picLocks noChangeAspect="1"/>
          </p:cNvPicPr>
          <p:nvPr/>
        </p:nvPicPr>
        <p:blipFill rotWithShape="1">
          <a:blip r:embed="rId4">
            <a:extLst>
              <a:ext uri="{28A0092B-C50C-407E-A947-70E740481C1C}">
                <a14:useLocalDpi xmlns:a14="http://schemas.microsoft.com/office/drawing/2010/main" val="0"/>
              </a:ext>
            </a:extLst>
          </a:blip>
          <a:srcRect r="18484" b="9852"/>
          <a:stretch>
            <a:fillRect/>
          </a:stretch>
        </p:blipFill>
        <p:spPr>
          <a:xfrm>
            <a:off x="2089150" y="3147695"/>
            <a:ext cx="342265" cy="389890"/>
          </a:xfrm>
          <a:prstGeom prst="rect">
            <a:avLst/>
          </a:prstGeom>
          <a:noFill/>
        </p:spPr>
      </p:pic>
      <p:pic>
        <p:nvPicPr>
          <p:cNvPr id="8234" name="그림 8233" descr="/Users/jayounglee/Library/Group Containers/L48J367XN4.com.infraware.PolarisOffice/EngineTemp/2263/fImage538117793344.png"/>
          <p:cNvPicPr>
            <a:picLocks noChangeAspect="1"/>
          </p:cNvPicPr>
          <p:nvPr/>
        </p:nvPicPr>
        <p:blipFill rotWithShape="1">
          <a:blip r:embed="rId5">
            <a:extLst>
              <a:ext uri="{28A0092B-C50C-407E-A947-70E740481C1C}">
                <a14:useLocalDpi xmlns:a14="http://schemas.microsoft.com/office/drawing/2010/main" val="0"/>
              </a:ext>
            </a:extLst>
          </a:blip>
          <a:stretch>
            <a:fillRect/>
          </a:stretch>
        </p:blipFill>
        <p:spPr>
          <a:xfrm>
            <a:off x="6863715" y="2083435"/>
            <a:ext cx="389255" cy="356870"/>
          </a:xfrm>
          <a:prstGeom prst="rect">
            <a:avLst/>
          </a:prstGeom>
          <a:noFill/>
        </p:spPr>
      </p:pic>
      <p:pic>
        <p:nvPicPr>
          <p:cNvPr id="8235" name="그림 8234" descr="/Users/jayounglee/Library/Group Containers/L48J367XN4.com.infraware.PolarisOffice/EngineTemp/2263/fImage396017804998.png"/>
          <p:cNvPicPr>
            <a:picLocks noChangeAspect="1"/>
          </p:cNvPicPr>
          <p:nvPr/>
        </p:nvPicPr>
        <p:blipFill rotWithShape="1">
          <a:blip r:embed="rId4">
            <a:extLst>
              <a:ext uri="{28A0092B-C50C-407E-A947-70E740481C1C}">
                <a14:useLocalDpi xmlns:a14="http://schemas.microsoft.com/office/drawing/2010/main" val="0"/>
              </a:ext>
            </a:extLst>
          </a:blip>
          <a:srcRect r="18484" b="9852"/>
          <a:stretch>
            <a:fillRect/>
          </a:stretch>
        </p:blipFill>
        <p:spPr>
          <a:xfrm>
            <a:off x="2089150" y="3744595"/>
            <a:ext cx="342265" cy="389890"/>
          </a:xfrm>
          <a:prstGeom prst="rect">
            <a:avLst/>
          </a:prstGeom>
          <a:noFill/>
        </p:spPr>
      </p:pic>
      <p:pic>
        <p:nvPicPr>
          <p:cNvPr id="8236" name="그림 8235" descr="/Users/jayounglee/Library/Group Containers/L48J367XN4.com.infraware.PolarisOffice/EngineTemp/2263/fImage396017817747.png"/>
          <p:cNvPicPr>
            <a:picLocks noChangeAspect="1"/>
          </p:cNvPicPr>
          <p:nvPr/>
        </p:nvPicPr>
        <p:blipFill rotWithShape="1">
          <a:blip r:embed="rId4">
            <a:extLst>
              <a:ext uri="{28A0092B-C50C-407E-A947-70E740481C1C}">
                <a14:useLocalDpi xmlns:a14="http://schemas.microsoft.com/office/drawing/2010/main" val="0"/>
              </a:ext>
            </a:extLst>
          </a:blip>
          <a:srcRect r="18484" b="9852"/>
          <a:stretch>
            <a:fillRect/>
          </a:stretch>
        </p:blipFill>
        <p:spPr>
          <a:xfrm>
            <a:off x="2101850" y="5448300"/>
            <a:ext cx="342265" cy="389890"/>
          </a:xfrm>
          <a:prstGeom prst="rect">
            <a:avLst/>
          </a:prstGeom>
          <a:noFill/>
        </p:spPr>
      </p:pic>
      <p:pic>
        <p:nvPicPr>
          <p:cNvPr id="8237" name="그림 8236" descr="/Users/jayounglee/Library/Group Containers/L48J367XN4.com.infraware.PolarisOffice/EngineTemp/2263/fImage396017827895.png"/>
          <p:cNvPicPr>
            <a:picLocks noChangeAspect="1"/>
          </p:cNvPicPr>
          <p:nvPr/>
        </p:nvPicPr>
        <p:blipFill rotWithShape="1">
          <a:blip r:embed="rId4">
            <a:extLst>
              <a:ext uri="{28A0092B-C50C-407E-A947-70E740481C1C}">
                <a14:useLocalDpi xmlns:a14="http://schemas.microsoft.com/office/drawing/2010/main" val="0"/>
              </a:ext>
            </a:extLst>
          </a:blip>
          <a:srcRect l="13484" r="18484" b="9852"/>
          <a:stretch>
            <a:fillRect/>
          </a:stretch>
        </p:blipFill>
        <p:spPr>
          <a:xfrm>
            <a:off x="2127885" y="2563495"/>
            <a:ext cx="285750" cy="389890"/>
          </a:xfrm>
          <a:prstGeom prst="rect">
            <a:avLst/>
          </a:prstGeom>
          <a:noFill/>
        </p:spPr>
      </p:pic>
      <p:sp>
        <p:nvSpPr>
          <p:cNvPr id="81" name="타원 80"/>
          <p:cNvSpPr>
            <a:spLocks/>
          </p:cNvSpPr>
          <p:nvPr/>
        </p:nvSpPr>
        <p:spPr bwMode="auto">
          <a:xfrm>
            <a:off x="2389505" y="2543810"/>
            <a:ext cx="181610" cy="181610"/>
          </a:xfrm>
          <a:prstGeom prst="ellipse">
            <a:avLst/>
          </a:prstGeom>
          <a:solidFill>
            <a:srgbClr val="FF0000"/>
          </a:solidFill>
          <a:ln w="0">
            <a:noFill/>
            <a:prstDash/>
          </a:ln>
        </p:spPr>
        <p:txBody>
          <a:bodyPr vert="horz" wrap="square" lIns="91440" tIns="45720" rIns="91440" bIns="45720" numCol="1" anchor="ctr">
            <a:noAutofit/>
          </a:bodyPr>
          <a:lstStyle/>
          <a:p>
            <a:pPr marL="0" indent="0" algn="ctr" defTabSz="682625" eaLnBrk="0" fontAlgn="base" latinLnBrk="0">
              <a:lnSpc>
                <a:spcPct val="100000"/>
              </a:lnSpc>
              <a:spcBef>
                <a:spcPts val="0"/>
              </a:spcBef>
              <a:spcAft>
                <a:spcPts val="0"/>
              </a:spcAft>
              <a:buFontTx/>
              <a:buNone/>
            </a:pPr>
            <a:r>
              <a:rPr lang="en-US" altLang="ko-KR" sz="900" b="1" cap="none" dirty="0">
                <a:solidFill>
                  <a:schemeClr val="bg1"/>
                </a:solidFill>
                <a:latin typeface="맑은 고딕" charset="0"/>
                <a:ea typeface="맑은 고딕" charset="0"/>
              </a:rPr>
              <a:t>1</a:t>
            </a:r>
            <a:endParaRPr lang="ko-KR" altLang="en-US" sz="900" b="1" cap="none" dirty="0">
              <a:solidFill>
                <a:schemeClr val="bg1"/>
              </a:solidFill>
              <a:latin typeface="맑은 고딕" charset="0"/>
              <a:ea typeface="맑은 고딕" charset="0"/>
            </a:endParaRPr>
          </a:p>
        </p:txBody>
      </p:sp>
      <p:sp>
        <p:nvSpPr>
          <p:cNvPr id="8238" name="직사각형 8237"/>
          <p:cNvSpPr>
            <a:spLocks/>
          </p:cNvSpPr>
          <p:nvPr/>
        </p:nvSpPr>
        <p:spPr bwMode="auto">
          <a:xfrm>
            <a:off x="7990840" y="1875155"/>
            <a:ext cx="3491865" cy="4888230"/>
          </a:xfrm>
          <a:prstGeom prst="rect">
            <a:avLst/>
          </a:prstGeom>
          <a:solidFill>
            <a:schemeClr val="bg1"/>
          </a:solidFill>
          <a:ln w="9525" cap="flat" cmpd="sng">
            <a:solidFill>
              <a:schemeClr val="bg1">
                <a:lumMod val="50000"/>
                <a:alpha val="100000"/>
              </a:schemeClr>
            </a:solidFill>
            <a:prstDash val="solid"/>
            <a:round/>
          </a:ln>
        </p:spPr>
        <p:txBody>
          <a:bodyPr vert="horz" wrap="square" lIns="91440" tIns="45720" rIns="91440" bIns="45720" anchor="t">
            <a:noAutofit/>
          </a:bodyPr>
          <a:lstStyle/>
          <a:p>
            <a:pPr marL="0" indent="0" algn="r" defTabSz="682625" eaLnBrk="0" fontAlgn="base" latinLnBrk="0">
              <a:lnSpc>
                <a:spcPct val="100000"/>
              </a:lnSpc>
              <a:spcBef>
                <a:spcPts val="0"/>
              </a:spcBef>
              <a:spcAft>
                <a:spcPts val="0"/>
              </a:spcAft>
              <a:buFontTx/>
              <a:buNone/>
            </a:pPr>
            <a:endParaRPr lang="ko-KR" altLang="en-US" sz="1000" b="1" cap="none" dirty="0">
              <a:solidFill>
                <a:schemeClr val="tx1"/>
              </a:solidFill>
              <a:latin typeface="굴림" charset="0"/>
              <a:ea typeface="굴림" charset="0"/>
            </a:endParaRPr>
          </a:p>
        </p:txBody>
      </p:sp>
      <p:graphicFrame>
        <p:nvGraphicFramePr>
          <p:cNvPr id="8239" name="표 8238"/>
          <p:cNvGraphicFramePr>
            <a:graphicFrameLocks noGrp="1"/>
          </p:cNvGraphicFramePr>
          <p:nvPr/>
        </p:nvGraphicFramePr>
        <p:xfrm>
          <a:off x="8272145" y="2523490"/>
          <a:ext cx="3005455" cy="3740150"/>
        </p:xfrm>
        <a:graphic>
          <a:graphicData uri="http://schemas.openxmlformats.org/drawingml/2006/table">
            <a:tbl>
              <a:tblPr firstRow="1" bandRow="1">
                <a:tableStyleId>{9D7B26C5-4107-4FEC-AEDC-1716B250A1EF}</a:tableStyleId>
              </a:tblPr>
              <a:tblGrid>
                <a:gridCol w="813435">
                  <a:extLst>
                    <a:ext uri="{9D8B030D-6E8A-4147-A177-3AD203B41FA5}">
                      <a16:colId xmlns:a16="http://schemas.microsoft.com/office/drawing/2014/main" val="20000"/>
                    </a:ext>
                  </a:extLst>
                </a:gridCol>
                <a:gridCol w="2192020">
                  <a:extLst>
                    <a:ext uri="{9D8B030D-6E8A-4147-A177-3AD203B41FA5}">
                      <a16:colId xmlns:a16="http://schemas.microsoft.com/office/drawing/2014/main" val="20001"/>
                    </a:ext>
                  </a:extLst>
                </a:gridCol>
              </a:tblGrid>
              <a:tr h="278130">
                <a:tc>
                  <a:txBody>
                    <a:bodyPr/>
                    <a:lstStyle/>
                    <a:p>
                      <a:pPr marL="0" indent="0" algn="ctr"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등록일</a:t>
                      </a:r>
                      <a:endParaRPr lang="ko-KR" altLang="en-US" sz="900" b="0" kern="1200" dirty="0">
                        <a:solidFill>
                          <a:schemeClr val="dk1"/>
                        </a:solidFill>
                        <a:latin typeface="맑은 고딕" charset="0"/>
                        <a:ea typeface="맑은 고딕" charset="0"/>
                      </a:endParaRPr>
                    </a:p>
                  </a:txBody>
                  <a:tcPr anchor="ctr">
                    <a:lnL w="3175" cap="flat" cmpd="sng" algn="ctr">
                      <a:solidFill>
                        <a:srgbClr val="00000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28575" cap="flat" cmpd="sng" algn="ctr">
                      <a:solidFill>
                        <a:srgbClr val="00000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lumMod val="95000"/>
                      </a:schemeClr>
                    </a:solidFill>
                  </a:tcPr>
                </a:tc>
                <a:tc>
                  <a:txBody>
                    <a:bodyPr/>
                    <a:lstStyle/>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2018-09-01</a:t>
                      </a:r>
                      <a:endParaRPr lang="ko-KR" altLang="en-US" sz="900" b="0" kern="1200" dirty="0">
                        <a:solidFill>
                          <a:schemeClr val="dk1"/>
                        </a:solidFill>
                        <a:latin typeface="맑은 고딕" charset="0"/>
                        <a:ea typeface="맑은 고딕" charset="0"/>
                      </a:endParaRPr>
                    </a:p>
                  </a:txBody>
                  <a:tcPr anchor="ctr">
                    <a:lnL w="3175" cap="flat" cmpd="sng" algn="ctr">
                      <a:solidFill>
                        <a:srgbClr val="80808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28575" cap="flat" cmpd="sng" algn="ctr">
                      <a:solidFill>
                        <a:srgbClr val="00000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278130">
                <a:tc>
                  <a:txBody>
                    <a:bodyPr/>
                    <a:lstStyle/>
                    <a:p>
                      <a:pPr marL="0" indent="0" algn="ctr"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문의상태</a:t>
                      </a:r>
                      <a:endParaRPr lang="ko-KR" altLang="en-US" sz="900" b="0" kern="1200" dirty="0">
                        <a:solidFill>
                          <a:schemeClr val="dk1"/>
                        </a:solidFill>
                        <a:latin typeface="맑은 고딕" charset="0"/>
                        <a:ea typeface="맑은 고딕" charset="0"/>
                      </a:endParaRPr>
                    </a:p>
                  </a:txBody>
                  <a:tcPr anchor="ctr">
                    <a:lnL w="3175" cap="flat" cmpd="sng" algn="ctr">
                      <a:solidFill>
                        <a:srgbClr val="00000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tc>
                  <a:txBody>
                    <a:bodyPr/>
                    <a:lstStyle/>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답변완료</a:t>
                      </a:r>
                      <a:endParaRPr lang="ko-KR" altLang="en-US" sz="900" b="0" kern="1200" dirty="0">
                        <a:solidFill>
                          <a:schemeClr val="dk1"/>
                        </a:solidFill>
                        <a:latin typeface="맑은 고딕" charset="0"/>
                        <a:ea typeface="맑은 고딕" charset="0"/>
                      </a:endParaRPr>
                    </a:p>
                  </a:txBody>
                  <a:tcPr anchor="ctr">
                    <a:lnL w="3175" cap="flat" cmpd="sng" algn="ctr">
                      <a:solidFill>
                        <a:srgbClr val="80808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8130">
                <a:tc>
                  <a:txBody>
                    <a:bodyPr/>
                    <a:lstStyle/>
                    <a:p>
                      <a:pPr marL="0" indent="0" algn="ctr"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문의구분</a:t>
                      </a:r>
                      <a:endParaRPr lang="ko-KR" altLang="en-US" sz="900" b="0" kern="1200" dirty="0">
                        <a:solidFill>
                          <a:schemeClr val="dk1"/>
                        </a:solidFill>
                        <a:latin typeface="맑은 고딕" charset="0"/>
                        <a:ea typeface="맑은 고딕" charset="0"/>
                      </a:endParaRPr>
                    </a:p>
                  </a:txBody>
                  <a:tcPr anchor="ctr">
                    <a:lnL w="3175" cap="flat" cmpd="sng" algn="ctr">
                      <a:solidFill>
                        <a:srgbClr val="00000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tc>
                  <a:txBody>
                    <a:bodyPr/>
                    <a:lstStyle/>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서비스 문의</a:t>
                      </a:r>
                      <a:endParaRPr lang="ko-KR" altLang="en-US" sz="900" b="0" kern="1200" dirty="0">
                        <a:solidFill>
                          <a:schemeClr val="dk1"/>
                        </a:solidFill>
                        <a:latin typeface="맑은 고딕" charset="0"/>
                        <a:ea typeface="맑은 고딕" charset="0"/>
                      </a:endParaRPr>
                    </a:p>
                  </a:txBody>
                  <a:tcPr anchor="ctr">
                    <a:lnL w="3175" cap="flat" cmpd="sng" algn="ctr">
                      <a:solidFill>
                        <a:srgbClr val="80808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8130">
                <a:tc>
                  <a:txBody>
                    <a:bodyPr/>
                    <a:lstStyle/>
                    <a:p>
                      <a:pPr marL="0" indent="0" algn="ctr"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문의제목</a:t>
                      </a:r>
                      <a:endParaRPr lang="ko-KR" altLang="en-US" sz="900" b="0" kern="1200" dirty="0">
                        <a:solidFill>
                          <a:schemeClr val="dk1"/>
                        </a:solidFill>
                        <a:latin typeface="맑은 고딕" charset="0"/>
                        <a:ea typeface="맑은 고딕" charset="0"/>
                      </a:endParaRPr>
                    </a:p>
                  </a:txBody>
                  <a:tcPr anchor="ctr">
                    <a:lnL w="3175" cap="flat" cmpd="sng" algn="ctr">
                      <a:solidFill>
                        <a:srgbClr val="00000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tc>
                  <a:txBody>
                    <a:bodyPr/>
                    <a:lstStyle/>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라벨 부착</a:t>
                      </a:r>
                      <a:endParaRPr lang="ko-KR" altLang="en-US" sz="900" b="0" kern="1200" dirty="0">
                        <a:solidFill>
                          <a:schemeClr val="dk1"/>
                        </a:solidFill>
                        <a:latin typeface="맑은 고딕" charset="0"/>
                        <a:ea typeface="맑은 고딕" charset="0"/>
                      </a:endParaRPr>
                    </a:p>
                  </a:txBody>
                  <a:tcPr anchor="ctr">
                    <a:lnL w="3175" cap="flat" cmpd="sng" algn="ctr">
                      <a:solidFill>
                        <a:srgbClr val="80808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83590">
                <a:tc>
                  <a:txBody>
                    <a:bodyPr/>
                    <a:lstStyle/>
                    <a:p>
                      <a:pPr marL="0" indent="0" algn="ctr"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첨부파일</a:t>
                      </a:r>
                      <a:endParaRPr lang="ko-KR" altLang="en-US" sz="900" b="0" kern="1200" dirty="0">
                        <a:solidFill>
                          <a:schemeClr val="dk1"/>
                        </a:solidFill>
                        <a:latin typeface="맑은 고딕" charset="0"/>
                        <a:ea typeface="맑은 고딕" charset="0"/>
                      </a:endParaRPr>
                    </a:p>
                  </a:txBody>
                  <a:tcPr anchor="ctr">
                    <a:lnL w="3175" cap="flat" cmpd="sng" algn="ctr">
                      <a:solidFill>
                        <a:srgbClr val="00000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tc>
                  <a:txBody>
                    <a:bodyPr/>
                    <a:lstStyle/>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txBody>
                  <a:tcPr anchor="ctr">
                    <a:lnL w="3175" cap="flat" cmpd="sng" algn="ctr">
                      <a:solidFill>
                        <a:srgbClr val="80808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922020">
                <a:tc>
                  <a:txBody>
                    <a:bodyPr/>
                    <a:lstStyle/>
                    <a:p>
                      <a:pPr marL="0" indent="0" algn="ctr"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문의내용</a:t>
                      </a:r>
                      <a:endParaRPr lang="ko-KR" altLang="en-US" sz="900" b="0" kern="1200" dirty="0">
                        <a:solidFill>
                          <a:schemeClr val="dk1"/>
                        </a:solidFill>
                        <a:latin typeface="맑은 고딕" charset="0"/>
                        <a:ea typeface="맑은 고딕" charset="0"/>
                      </a:endParaRPr>
                    </a:p>
                  </a:txBody>
                  <a:tcPr anchor="ctr">
                    <a:lnL w="3175" cap="flat" cmpd="sng" algn="ctr">
                      <a:solidFill>
                        <a:srgbClr val="00000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tc>
                  <a:txBody>
                    <a:bodyPr/>
                    <a:lstStyle/>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홍길동님이 잘못된 라벨을 전달</a:t>
                      </a: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작업지시서에 라벨 이미지 없음</a:t>
                      </a: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단순히 뒷넥에 라벨 부착을 지시</a:t>
                      </a: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생산 완료 후 불량상품으로 규정</a:t>
                      </a: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txBody>
                  <a:tcPr anchor="ctr">
                    <a:lnL w="3175" cap="flat" cmpd="sng" algn="ctr">
                      <a:solidFill>
                        <a:srgbClr val="80808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922020">
                <a:tc>
                  <a:txBody>
                    <a:bodyPr/>
                    <a:lstStyle/>
                    <a:p>
                      <a:pPr marL="0" indent="0" algn="ctr"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문의답변</a:t>
                      </a:r>
                      <a:endParaRPr lang="ko-KR" altLang="en-US" sz="900" b="0" kern="1200" dirty="0">
                        <a:solidFill>
                          <a:schemeClr val="dk1"/>
                        </a:solidFill>
                        <a:latin typeface="맑은 고딕" charset="0"/>
                        <a:ea typeface="맑은 고딕" charset="0"/>
                      </a:endParaRPr>
                    </a:p>
                  </a:txBody>
                  <a:tcPr anchor="ctr">
                    <a:lnL w="3175" cap="flat" cmpd="sng" algn="ctr">
                      <a:solidFill>
                        <a:srgbClr val="00000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tc>
                  <a:txBody>
                    <a:bodyPr/>
                    <a:lstStyle/>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r>
                        <a:rPr lang="en-US" altLang="ko-KR" sz="900" b="0" kern="1200" dirty="0">
                          <a:solidFill>
                            <a:schemeClr val="dk1"/>
                          </a:solidFill>
                          <a:latin typeface="맑은 고딕" charset="0"/>
                          <a:ea typeface="맑은 고딕" charset="0"/>
                        </a:rPr>
                        <a:t>생산자님의 분쟁이 접수되어 홍길동님과 조정 중입니다. 입력하신 개인 번호로 별도로 분쟁 상황 업데이트가 3일 간격으로 이루어질 것입니다.</a:t>
                      </a:r>
                      <a:endParaRPr lang="ko-KR" altLang="en-US" sz="900" b="0" kern="1200" dirty="0">
                        <a:solidFill>
                          <a:schemeClr val="dk1"/>
                        </a:solidFill>
                        <a:latin typeface="맑은 고딕" charset="0"/>
                        <a:ea typeface="맑은 고딕" charset="0"/>
                      </a:endParaRPr>
                    </a:p>
                    <a:p>
                      <a:pPr marL="0" indent="0" algn="l" defTabSz="914400" fontAlgn="auto">
                        <a:lnSpc>
                          <a:spcPct val="100000"/>
                        </a:lnSpc>
                        <a:spcBef>
                          <a:spcPts val="0"/>
                        </a:spcBef>
                        <a:spcAft>
                          <a:spcPts val="0"/>
                        </a:spcAft>
                        <a:buFontTx/>
                        <a:buNone/>
                      </a:pPr>
                      <a:endParaRPr lang="ko-KR" altLang="en-US" sz="900" b="0" kern="1200" dirty="0">
                        <a:solidFill>
                          <a:schemeClr val="dk1"/>
                        </a:solidFill>
                        <a:latin typeface="맑은 고딕" charset="0"/>
                        <a:ea typeface="맑은 고딕" charset="0"/>
                      </a:endParaRPr>
                    </a:p>
                  </a:txBody>
                  <a:tcPr anchor="ctr">
                    <a:lnL w="3175" cap="flat" cmpd="sng" algn="ctr">
                      <a:solidFill>
                        <a:srgbClr val="808080">
                          <a:alpha val="100000"/>
                        </a:srgbClr>
                      </a:solidFill>
                      <a:prstDash val="solid"/>
                      <a:round/>
                      <a:headEnd type="none" w="med" len="med"/>
                      <a:tailEnd type="none" w="med" len="med"/>
                    </a:lnL>
                    <a:lnR w="3175" cap="flat" cmpd="sng" algn="ctr">
                      <a:solidFill>
                        <a:srgbClr val="808080">
                          <a:alpha val="100000"/>
                        </a:srgbClr>
                      </a:solidFill>
                      <a:prstDash val="solid"/>
                      <a:round/>
                      <a:headEnd type="none" w="med" len="med"/>
                      <a:tailEnd type="none" w="med" len="med"/>
                    </a:lnR>
                    <a:lnT w="3175" cap="flat" cmpd="sng" algn="ctr">
                      <a:solidFill>
                        <a:srgbClr val="808080">
                          <a:alpha val="100000"/>
                        </a:srgbClr>
                      </a:solidFill>
                      <a:prstDash val="solid"/>
                      <a:round/>
                      <a:headEnd type="none" w="med" len="med"/>
                      <a:tailEnd type="none" w="med" len="med"/>
                    </a:lnT>
                    <a:lnB w="3175" cap="flat" cmpd="sng" algn="ctr">
                      <a:solidFill>
                        <a:srgbClr val="808080">
                          <a:alpha val="100000"/>
                        </a:srgb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pSp>
        <p:nvGrpSpPr>
          <p:cNvPr id="8244" name="그룹 8243"/>
          <p:cNvGrpSpPr/>
          <p:nvPr/>
        </p:nvGrpSpPr>
        <p:grpSpPr>
          <a:xfrm>
            <a:off x="9170670" y="3724275"/>
            <a:ext cx="813435" cy="596900"/>
            <a:chOff x="9170670" y="3724275"/>
            <a:chExt cx="813435" cy="596900"/>
          </a:xfrm>
        </p:grpSpPr>
        <p:sp>
          <p:nvSpPr>
            <p:cNvPr id="8245" name="직사각형 8244"/>
            <p:cNvSpPr>
              <a:spLocks/>
            </p:cNvSpPr>
            <p:nvPr/>
          </p:nvSpPr>
          <p:spPr>
            <a:xfrm>
              <a:off x="9173210" y="3724275"/>
              <a:ext cx="810895" cy="596900"/>
            </a:xfrm>
            <a:prstGeom prst="rect">
              <a:avLst/>
            </a:prstGeom>
            <a:solidFill>
              <a:schemeClr val="bg1"/>
            </a:solidFill>
            <a:ln w="15875" cap="flat" cmpd="sng">
              <a:solidFill>
                <a:schemeClr val="tx1">
                  <a:alpha val="10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anchor="ctr">
              <a:noAutofit/>
            </a:bodyPr>
            <a:lstStyle/>
            <a:p>
              <a:pPr marL="0" indent="0" algn="ctr" defTabSz="914400" eaLnBrk="0" fontAlgn="base" latinLnBrk="0">
                <a:lnSpc>
                  <a:spcPct val="100000"/>
                </a:lnSpc>
                <a:spcBef>
                  <a:spcPts val="0"/>
                </a:spcBef>
                <a:spcAft>
                  <a:spcPts val="0"/>
                </a:spcAft>
                <a:buFontTx/>
                <a:buNone/>
              </a:pPr>
              <a:endParaRPr lang="ko-KR" altLang="en-US" sz="800" b="1" cap="none" dirty="0">
                <a:solidFill>
                  <a:srgbClr val="FF0000"/>
                </a:solidFill>
                <a:latin typeface="굴림" charset="0"/>
                <a:ea typeface="굴림" charset="0"/>
              </a:endParaRPr>
            </a:p>
          </p:txBody>
        </p:sp>
        <p:cxnSp>
          <p:nvCxnSpPr>
            <p:cNvPr id="8246" name="직선 연결선 8245"/>
            <p:cNvCxnSpPr/>
            <p:nvPr/>
          </p:nvCxnSpPr>
          <p:spPr>
            <a:xfrm>
              <a:off x="9170670" y="3724275"/>
              <a:ext cx="810895" cy="596900"/>
            </a:xfrm>
            <a:prstGeom prst="line">
              <a:avLst/>
            </a:prstGeom>
            <a:ln w="9525" cap="flat" cmpd="sng">
              <a:solidFill>
                <a:schemeClr val="bg1">
                  <a:lumMod val="65000"/>
                  <a:alpha val="100000"/>
                </a:schemeClr>
              </a:solidFill>
              <a:prstDash val="solid"/>
            </a:ln>
          </p:spPr>
          <p:style>
            <a:lnRef idx="1">
              <a:schemeClr val="accent1"/>
            </a:lnRef>
            <a:fillRef idx="0">
              <a:schemeClr val="accent1"/>
            </a:fillRef>
            <a:effectRef idx="0">
              <a:schemeClr val="accent1"/>
            </a:effectRef>
            <a:fontRef idx="minor">
              <a:schemeClr val="tx1"/>
            </a:fontRef>
          </p:style>
        </p:cxnSp>
        <p:pic>
          <p:nvPicPr>
            <p:cNvPr id="8247" name="그림 8246" descr="/Users/jayounglee/Library/Group Containers/L48J367XN4.com.infraware.PolarisOffice/EngineTemp/2263/image11.png"/>
            <p:cNvPicPr>
              <a:picLocks noChangeAspect="1"/>
            </p:cNvPicPr>
            <p:nvPr/>
          </p:nvPicPr>
          <p:blipFill rotWithShape="1">
            <a:blip r:embed="rId6" cstate="print">
              <a:extLst>
                <a:ext uri="{28A0092B-C50C-407E-A947-70E740481C1C}">
                  <a14:useLocalDpi xmlns:a14="http://schemas.microsoft.com/office/drawing/2010/main" val="0"/>
                </a:ext>
              </a:extLst>
            </a:blip>
            <a:srcRect/>
            <a:stretch>
              <a:fillRect/>
            </a:stretch>
          </p:blipFill>
          <p:spPr>
            <a:xfrm>
              <a:off x="9762490" y="3756660"/>
              <a:ext cx="174625" cy="174625"/>
            </a:xfrm>
            <a:prstGeom prst="rect">
              <a:avLst/>
            </a:prstGeom>
            <a:noFill/>
          </p:spPr>
        </p:pic>
      </p:grpSp>
      <p:sp>
        <p:nvSpPr>
          <p:cNvPr id="8248" name="직사각형 8247"/>
          <p:cNvSpPr>
            <a:spLocks/>
          </p:cNvSpPr>
          <p:nvPr/>
        </p:nvSpPr>
        <p:spPr>
          <a:xfrm>
            <a:off x="9948545" y="6362700"/>
            <a:ext cx="468629" cy="269875"/>
          </a:xfrm>
          <a:prstGeom prst="rect">
            <a:avLst/>
          </a:prstGeom>
          <a:solidFill>
            <a:schemeClr val="bg1">
              <a:lumMod val="50000"/>
            </a:schemeClr>
          </a:solidFill>
          <a:ln w="0">
            <a:noFill/>
            <a:prstDash/>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marL="0" indent="0" algn="ctr" defTabSz="914400" eaLnBrk="0" fontAlgn="auto" latinLnBrk="0">
              <a:lnSpc>
                <a:spcPct val="100000"/>
              </a:lnSpc>
              <a:spcBef>
                <a:spcPts val="0"/>
              </a:spcBef>
              <a:spcAft>
                <a:spcPts val="0"/>
              </a:spcAft>
              <a:buFontTx/>
              <a:buNone/>
            </a:pPr>
            <a:r>
              <a:rPr lang="en-US" altLang="ko-KR" sz="1100" b="1" cap="none" dirty="0">
                <a:latin typeface="맑은 고딕" charset="0"/>
                <a:ea typeface="맑은 고딕" charset="0"/>
              </a:rPr>
              <a:t>삭제</a:t>
            </a:r>
            <a:endParaRPr lang="ko-KR" altLang="en-US" sz="1100" b="1" cap="none" dirty="0">
              <a:latin typeface="맑은 고딕" charset="0"/>
              <a:ea typeface="맑은 고딕" charset="0"/>
            </a:endParaRPr>
          </a:p>
        </p:txBody>
      </p:sp>
      <p:sp>
        <p:nvSpPr>
          <p:cNvPr id="8249" name="직사각형 8248"/>
          <p:cNvSpPr>
            <a:spLocks/>
          </p:cNvSpPr>
          <p:nvPr/>
        </p:nvSpPr>
        <p:spPr>
          <a:xfrm>
            <a:off x="9380855" y="6359525"/>
            <a:ext cx="468629" cy="269875"/>
          </a:xfrm>
          <a:prstGeom prst="rect">
            <a:avLst/>
          </a:prstGeom>
          <a:solidFill>
            <a:schemeClr val="bg1">
              <a:lumMod val="50000"/>
            </a:schemeClr>
          </a:solidFill>
          <a:ln w="0">
            <a:noFill/>
            <a:prstDash/>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anchor="ctr">
            <a:noAutofit/>
          </a:bodyPr>
          <a:lstStyle/>
          <a:p>
            <a:pPr marL="0" indent="0" algn="ctr" defTabSz="914400" eaLnBrk="0" fontAlgn="auto" latinLnBrk="0">
              <a:lnSpc>
                <a:spcPct val="100000"/>
              </a:lnSpc>
              <a:spcBef>
                <a:spcPts val="0"/>
              </a:spcBef>
              <a:spcAft>
                <a:spcPts val="0"/>
              </a:spcAft>
              <a:buFontTx/>
              <a:buNone/>
            </a:pPr>
            <a:r>
              <a:rPr lang="en-US" altLang="ko-KR" sz="1100" b="1" cap="none" dirty="0">
                <a:latin typeface="맑은 고딕" charset="0"/>
                <a:ea typeface="맑은 고딕" charset="0"/>
              </a:rPr>
              <a:t>수정</a:t>
            </a:r>
            <a:endParaRPr lang="ko-KR" altLang="en-US" sz="1100" b="1" cap="none" dirty="0">
              <a:latin typeface="맑은 고딕" charset="0"/>
              <a:ea typeface="맑은 고딕" charset="0"/>
            </a:endParaRPr>
          </a:p>
        </p:txBody>
      </p:sp>
      <p:sp>
        <p:nvSpPr>
          <p:cNvPr id="8250" name="TextBox 8249"/>
          <p:cNvSpPr txBox="1">
            <a:spLocks/>
          </p:cNvSpPr>
          <p:nvPr/>
        </p:nvSpPr>
        <p:spPr>
          <a:xfrm>
            <a:off x="8101330" y="2150110"/>
            <a:ext cx="709295" cy="260985"/>
          </a:xfrm>
          <a:prstGeom prst="rect">
            <a:avLst/>
          </a:prstGeom>
          <a:solidFill>
            <a:schemeClr val="bg1"/>
          </a:solidFill>
        </p:spPr>
        <p:txBody>
          <a:bodyPr vert="horz" wrap="none" lIns="91440" tIns="45720" rIns="91440" bIns="45720" anchor="t">
            <a:spAutoFit/>
          </a:bodyPr>
          <a:lstStyle/>
          <a:p>
            <a:pPr marL="0" indent="0" algn="ctr" defTabSz="914400" eaLnBrk="0" fontAlgn="base" latinLnBrk="0">
              <a:lnSpc>
                <a:spcPct val="100000"/>
              </a:lnSpc>
              <a:spcBef>
                <a:spcPts val="0"/>
              </a:spcBef>
              <a:spcAft>
                <a:spcPts val="0"/>
              </a:spcAft>
              <a:buFontTx/>
              <a:buNone/>
            </a:pPr>
            <a:r>
              <a:rPr lang="en-US" altLang="ko-KR" sz="1100" b="1" cap="none" dirty="0">
                <a:latin typeface="나눔고딕" charset="0"/>
                <a:ea typeface="나눔고딕" charset="0"/>
              </a:rPr>
              <a:t>문의보기</a:t>
            </a:r>
            <a:endParaRPr lang="ko-KR" altLang="en-US" sz="1100" b="1" cap="none" dirty="0">
              <a:latin typeface="나눔고딕" charset="0"/>
              <a:ea typeface="나눔고딕" charset="0"/>
            </a:endParaRPr>
          </a:p>
        </p:txBody>
      </p:sp>
      <p:sp>
        <p:nvSpPr>
          <p:cNvPr id="8251" name="직사각형 8250"/>
          <p:cNvSpPr>
            <a:spLocks/>
          </p:cNvSpPr>
          <p:nvPr/>
        </p:nvSpPr>
        <p:spPr bwMode="auto">
          <a:xfrm flipV="1">
            <a:off x="11134725" y="2029460"/>
            <a:ext cx="322580" cy="295910"/>
          </a:xfrm>
          <a:prstGeom prst="rect">
            <a:avLst/>
          </a:prstGeom>
          <a:solidFill>
            <a:schemeClr val="bg1"/>
          </a:solidFill>
          <a:ln w="0">
            <a:noFill/>
            <a:prstDash/>
          </a:ln>
        </p:spPr>
        <p:txBody>
          <a:bodyPr vert="horz" wrap="square" lIns="91440" tIns="45720" rIns="91440" bIns="45720" anchor="t">
            <a:noAutofit/>
          </a:bodyPr>
          <a:lstStyle/>
          <a:p>
            <a:pPr marL="0" indent="0" algn="l" defTabSz="682625" eaLnBrk="0" fontAlgn="base" latinLnBrk="0">
              <a:lnSpc>
                <a:spcPct val="100000"/>
              </a:lnSpc>
              <a:spcBef>
                <a:spcPts val="0"/>
              </a:spcBef>
              <a:spcAft>
                <a:spcPts val="0"/>
              </a:spcAft>
              <a:buFontTx/>
              <a:buNone/>
            </a:pPr>
            <a:r>
              <a:rPr lang="en-US" altLang="ko-KR" sz="1000" b="1" cap="none" dirty="0">
                <a:solidFill>
                  <a:schemeClr val="tx1"/>
                </a:solidFill>
                <a:latin typeface="맑은 고딕" charset="0"/>
                <a:ea typeface="맑은 고딕" charset="0"/>
              </a:rPr>
              <a:t>     x</a:t>
            </a:r>
            <a:endParaRPr lang="ko-KR" altLang="en-US" sz="1000" b="1" cap="none" dirty="0">
              <a:solidFill>
                <a:schemeClr val="tx1"/>
              </a:solidFill>
              <a:latin typeface="맑은 고딕" charset="0"/>
              <a:ea typeface="맑은 고딕" charset="0"/>
            </a:endParaRPr>
          </a:p>
        </p:txBody>
      </p:sp>
      <p:grpSp>
        <p:nvGrpSpPr>
          <p:cNvPr id="8254" name="그룹 8253"/>
          <p:cNvGrpSpPr/>
          <p:nvPr/>
        </p:nvGrpSpPr>
        <p:grpSpPr>
          <a:xfrm>
            <a:off x="10111740" y="3722370"/>
            <a:ext cx="813435" cy="596900"/>
            <a:chOff x="10111740" y="3722370"/>
            <a:chExt cx="813435" cy="596900"/>
          </a:xfrm>
        </p:grpSpPr>
        <p:sp>
          <p:nvSpPr>
            <p:cNvPr id="8255" name="직사각형 8254"/>
            <p:cNvSpPr>
              <a:spLocks/>
            </p:cNvSpPr>
            <p:nvPr/>
          </p:nvSpPr>
          <p:spPr>
            <a:xfrm>
              <a:off x="10114280" y="3722370"/>
              <a:ext cx="810895" cy="596900"/>
            </a:xfrm>
            <a:prstGeom prst="rect">
              <a:avLst/>
            </a:prstGeom>
            <a:solidFill>
              <a:schemeClr val="bg1"/>
            </a:solidFill>
            <a:ln w="15875" cap="flat" cmpd="sng">
              <a:solidFill>
                <a:schemeClr val="tx1">
                  <a:alpha val="10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wrap="square" lIns="0" tIns="0" rIns="0" bIns="0" anchor="ctr">
              <a:noAutofit/>
            </a:bodyPr>
            <a:lstStyle/>
            <a:p>
              <a:pPr marL="0" indent="0" algn="ctr" defTabSz="914400" eaLnBrk="0" fontAlgn="base" latinLnBrk="0">
                <a:lnSpc>
                  <a:spcPct val="100000"/>
                </a:lnSpc>
                <a:spcBef>
                  <a:spcPts val="0"/>
                </a:spcBef>
                <a:spcAft>
                  <a:spcPts val="0"/>
                </a:spcAft>
                <a:buFontTx/>
                <a:buNone/>
              </a:pPr>
              <a:endParaRPr lang="ko-KR" altLang="en-US" sz="800" b="1" cap="none" dirty="0">
                <a:solidFill>
                  <a:srgbClr val="FF0000"/>
                </a:solidFill>
                <a:latin typeface="굴림" charset="0"/>
                <a:ea typeface="굴림" charset="0"/>
              </a:endParaRPr>
            </a:p>
          </p:txBody>
        </p:sp>
        <p:cxnSp>
          <p:nvCxnSpPr>
            <p:cNvPr id="8256" name="직선 연결선 8255"/>
            <p:cNvCxnSpPr/>
            <p:nvPr/>
          </p:nvCxnSpPr>
          <p:spPr>
            <a:xfrm>
              <a:off x="10111740" y="3722370"/>
              <a:ext cx="810895" cy="596900"/>
            </a:xfrm>
            <a:prstGeom prst="line">
              <a:avLst/>
            </a:prstGeom>
            <a:ln w="9525" cap="flat" cmpd="sng">
              <a:solidFill>
                <a:schemeClr val="bg1">
                  <a:lumMod val="65000"/>
                  <a:alpha val="100000"/>
                </a:schemeClr>
              </a:solidFill>
              <a:prstDash val="solid"/>
            </a:ln>
          </p:spPr>
          <p:style>
            <a:lnRef idx="1">
              <a:schemeClr val="accent1"/>
            </a:lnRef>
            <a:fillRef idx="0">
              <a:schemeClr val="accent1"/>
            </a:fillRef>
            <a:effectRef idx="0">
              <a:schemeClr val="accent1"/>
            </a:effectRef>
            <a:fontRef idx="minor">
              <a:schemeClr val="tx1"/>
            </a:fontRef>
          </p:style>
        </p:cxnSp>
        <p:pic>
          <p:nvPicPr>
            <p:cNvPr id="8257" name="그림 8256" descr="/Users/jayounglee/Library/Group Containers/L48J367XN4.com.infraware.PolarisOffice/EngineTemp/2263/image11.png"/>
            <p:cNvPicPr>
              <a:picLocks noChangeAspect="1"/>
            </p:cNvPicPr>
            <p:nvPr/>
          </p:nvPicPr>
          <p:blipFill rotWithShape="1">
            <a:blip r:embed="rId6" cstate="print">
              <a:extLst>
                <a:ext uri="{28A0092B-C50C-407E-A947-70E740481C1C}">
                  <a14:useLocalDpi xmlns:a14="http://schemas.microsoft.com/office/drawing/2010/main" val="0"/>
                </a:ext>
              </a:extLst>
            </a:blip>
            <a:srcRect/>
            <a:stretch>
              <a:fillRect/>
            </a:stretch>
          </p:blipFill>
          <p:spPr>
            <a:xfrm>
              <a:off x="10703560" y="3754755"/>
              <a:ext cx="174625" cy="174625"/>
            </a:xfrm>
            <a:prstGeom prst="rect">
              <a:avLst/>
            </a:prstGeom>
            <a:noFill/>
          </p:spPr>
        </p:pic>
      </p:grpSp>
      <p:cxnSp>
        <p:nvCxnSpPr>
          <p:cNvPr id="8258" name="직선 화살표 연결선 8257"/>
          <p:cNvCxnSpPr/>
          <p:nvPr/>
        </p:nvCxnSpPr>
        <p:spPr bwMode="auto">
          <a:xfrm flipV="1">
            <a:off x="2562860" y="2062480"/>
            <a:ext cx="5667375" cy="544830"/>
          </a:xfrm>
          <a:prstGeom prst="straightConnector1">
            <a:avLst/>
          </a:prstGeom>
          <a:noFill/>
          <a:ln w="9525" cap="flat" cmpd="sng">
            <a:solidFill>
              <a:srgbClr val="FF1301">
                <a:alpha val="100000"/>
              </a:srgbClr>
            </a:solidFill>
            <a:prstDash val="solid"/>
            <a:roun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681509"/>
      </p:ext>
    </p:extLst>
  </p:cSld>
  <p:clrMapOvr>
    <a:masterClrMapping/>
  </p:clrMapOvr>
</p:sld>
</file>

<file path=ppt/theme/theme1.xml><?xml version="1.0" encoding="utf-8"?>
<a:theme xmlns:a="http://schemas.openxmlformats.org/drawingml/2006/main" name="기본 디자인">
  <a:themeElements>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기본 디자인">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682625" rtl="0" eaLnBrk="1" fontAlgn="base" latinLnBrk="1" hangingPunct="1">
          <a:lnSpc>
            <a:spcPct val="100000"/>
          </a:lnSpc>
          <a:spcBef>
            <a:spcPct val="0"/>
          </a:spcBef>
          <a:spcAft>
            <a:spcPct val="0"/>
          </a:spcAft>
          <a:buClrTx/>
          <a:buSzTx/>
          <a:buFontTx/>
          <a:buNone/>
          <a:tabLst/>
          <a:defRPr kumimoji="1" lang="ko-KR" altLang="en-US" sz="1000" b="1" i="0" u="none" strike="noStrike" cap="none" normalizeH="0" baseline="0" smtClean="0">
            <a:ln>
              <a:noFill/>
            </a:ln>
            <a:solidFill>
              <a:schemeClr val="tx1"/>
            </a:solidFill>
            <a:effectLst/>
            <a:latin typeface="굴림" pitchFamily="50" charset="-127"/>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682625" rtl="0" eaLnBrk="1" fontAlgn="base" latinLnBrk="1" hangingPunct="1">
          <a:lnSpc>
            <a:spcPct val="100000"/>
          </a:lnSpc>
          <a:spcBef>
            <a:spcPct val="0"/>
          </a:spcBef>
          <a:spcAft>
            <a:spcPct val="0"/>
          </a:spcAft>
          <a:buClrTx/>
          <a:buSzTx/>
          <a:buFontTx/>
          <a:buNone/>
          <a:tabLst/>
          <a:defRPr kumimoji="1" lang="ko-KR" altLang="en-US" sz="1000" b="1" i="0" u="none" strike="noStrike" cap="none" normalizeH="0" baseline="0" smtClean="0">
            <a:ln>
              <a:noFill/>
            </a:ln>
            <a:solidFill>
              <a:schemeClr val="tx1"/>
            </a:solidFill>
            <a:effectLst/>
            <a:latin typeface="굴림" pitchFamily="50" charset="-127"/>
            <a:ea typeface="굴림" pitchFamily="50" charset="-127"/>
          </a:defRPr>
        </a:defPPr>
      </a:lst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Pages>22</Pages>
  <Words>227</Words>
  <Characters>0</Characters>
  <Application>Microsoft Office PowerPoint</Application>
  <DocSecurity>0</DocSecurity>
  <PresentationFormat>A4 용지(210x297mm)</PresentationFormat>
  <Lines>0</Lines>
  <Paragraphs>65</Paragraphs>
  <Slides>1</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vt:i4>
      </vt:variant>
    </vt:vector>
  </HeadingPairs>
  <TitlesOfParts>
    <vt:vector size="5" baseType="lpstr">
      <vt:lpstr>굴림</vt:lpstr>
      <vt:lpstr>나눔고딕</vt:lpstr>
      <vt:lpstr>맑은 고딕</vt:lpstr>
      <vt:lpstr>기본 디자인</vt:lpstr>
      <vt:lpstr>PowerPoint 프레젠테이션</vt:lpstr>
    </vt:vector>
  </TitlesOfParts>
  <Company>MNU</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shareman</dc:creator>
  <cp:lastModifiedBy>sazita7474@gmail.com</cp:lastModifiedBy>
  <cp:revision>7</cp:revision>
  <dcterms:modified xsi:type="dcterms:W3CDTF">2018-11-23T06:03:43Z</dcterms:modified>
</cp:coreProperties>
</file>